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22" r:id="rId3"/>
    <p:sldId id="305" r:id="rId4"/>
    <p:sldId id="306" r:id="rId5"/>
    <p:sldId id="308" r:id="rId6"/>
    <p:sldId id="331" r:id="rId7"/>
    <p:sldId id="332" r:id="rId8"/>
    <p:sldId id="334" r:id="rId9"/>
    <p:sldId id="335" r:id="rId10"/>
    <p:sldId id="323" r:id="rId11"/>
    <p:sldId id="324" r:id="rId12"/>
    <p:sldId id="325" r:id="rId13"/>
    <p:sldId id="326" r:id="rId14"/>
    <p:sldId id="327" r:id="rId15"/>
    <p:sldId id="336" r:id="rId16"/>
    <p:sldId id="337" r:id="rId17"/>
    <p:sldId id="330" r:id="rId18"/>
    <p:sldId id="29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0000CC"/>
    <a:srgbClr val="291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50" autoAdjust="0"/>
    <p:restoredTop sz="94660"/>
  </p:normalViewPr>
  <p:slideViewPr>
    <p:cSldViewPr snapToGrid="0">
      <p:cViewPr varScale="1">
        <p:scale>
          <a:sx n="94" d="100"/>
          <a:sy n="94" d="100"/>
        </p:scale>
        <p:origin x="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10T06:21:31.5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AF2BEEA-388C-4DC2-A098-EF5D6CF9DF3D}" emma:medium="tactile" emma:mode="ink">
          <msink:context xmlns:msink="http://schemas.microsoft.com/ink/2010/main" type="writingRegion" rotatedBoundingBox="24071,10423 23811,10282 23929,10063 24190,10205"/>
        </emma:interpretation>
      </emma:emma>
    </inkml:annotationXML>
    <inkml:traceGroup>
      <inkml:annotationXML>
        <emma:emma xmlns:emma="http://www.w3.org/2003/04/emma" version="1.0">
          <emma:interpretation id="{C2A2F2F4-1786-4E51-BD06-A53161A68781}" emma:medium="tactile" emma:mode="ink">
            <msink:context xmlns:msink="http://schemas.microsoft.com/ink/2010/main" type="paragraph" rotatedBoundingBox="24071,10423 23811,10282 23929,10063 24190,10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C47EE4-F903-43E4-82A0-CEBB40ED3F17}" emma:medium="tactile" emma:mode="ink">
              <msink:context xmlns:msink="http://schemas.microsoft.com/ink/2010/main" type="line" rotatedBoundingBox="24071,10423 23811,10282 23929,10063 24190,10205"/>
            </emma:interpretation>
          </emma:emma>
        </inkml:annotationXML>
        <inkml:traceGroup>
          <inkml:annotationXML>
            <emma:emma xmlns:emma="http://www.w3.org/2003/04/emma" version="1.0">
              <emma:interpretation id="{41B40FD0-9418-4392-98FC-8442431F50CE}" emma:medium="tactile" emma:mode="ink">
                <msink:context xmlns:msink="http://schemas.microsoft.com/ink/2010/main" type="inkWord" rotatedBoundingBox="24071,10423 23811,10282 23929,10063 24190,10205"/>
              </emma:interpretation>
              <emma:one-of disjunction-type="recognition" id="oneOf0">
                <emma:interpretation id="interp0" emma:lang="en-AU" emma:confidence="0">
                  <emma:literal>538</emma:literal>
                </emma:interpretation>
                <emma:interpretation id="interp1" emma:lang="en-AU" emma:confidence="0">
                  <emma:literal>Bos</emma:literal>
                </emma:interpretation>
                <emma:interpretation id="interp2" emma:lang="en-AU" emma:confidence="0">
                  <emma:literal>boss</emma:literal>
                </emma:interpretation>
                <emma:interpretation id="interp3" emma:lang="en-AU" emma:confidence="0">
                  <emma:literal>Boo</emma:literal>
                </emma:interpretation>
                <emma:interpretation id="interp4" emma:lang="en-AU" emma:confidence="0">
                  <emma:literal>soooo</emma:literal>
                </emma:interpretation>
              </emma:one-of>
            </emma:emma>
          </inkml:annotationXML>
          <inkml:trace contextRef="#ctx0" brushRef="#br0">145 272 172,'0'0'16,"0"0"-16,0 0 0,0 0 0,0 0 184,0 0 35,0 0 6,0 0 2,0 0-120,0-9-24,0 9-5,0 0-1,0 0 30,0 0 5,0-9 2,0 9 0,-5-9-38,5 9-7,0 0-1,0 0-1,-5-9-45,5 9-9,0 0-1,0 0-1,0 0-11,0 0 0,0 0 0,0 0 0,0 0 0,0 0 0,0 0-12,0 0 12,0 0-13,0 0 5,0 0 8,0 0-13,0 0 13,0 9 0,0 4-10,0-13 10,0 0 0,0 0 0,0 0 0,0 0 0,0 0 0,0 0 8,-5 0-8,5 0 0,0 0 11,-10-4-3,5 4-8,0-4 12,-5-5-12,5 4 0,0 1 8,0-1-8,5 5 0,-5-9 0,0 0 8,0 0-8,5 9 18,-5-9 1,5-4 0,0 13 0,0-13-3,0 4-1,0 0 0,0 9 0,0-14-3,0 1 0,5 4 0,-5 9 0,5-9 1,0 0 0,-5 9 0,10-4 0,-10 4-13,10-9 11,-10 9-11,10-5 10,-5 1-2,5-1 0,-10 5 0,0 0 0,10 0-8,-10 0 12,0 0-12,0 0 12,0 0-12,0 0 8,10 5-8,1 4 8,-11-9-8,10 9 8,-5 0-8,-5 4 8,5-4-8,-10 0 0,0 0 9,5-9-9,0 0 8,0 0-8,0 0 8,-5 9-8,-5-5-19,4 1-8,6-5-1,-10 4-1,-5-4 29,10-4 0,-5-1 0,0-4 0,0 5 0,0-1 0,0-4 0,5 5 0,-5-1 0,5 1 0,-5-9 0,5 4 0,0 0 17,-5 0 10,5 0 1,0 0 1,5 9-29,0 0 0,-5-9 0,5 9 0,0 0-17,0 0-10,0 0-1,0 0-1,0 0 29,10-4 0,-5-5 0,-5 9 0,0 0 0,15 0 0,-5 4 0,0-4 0,5 5 14,-5-5 9,0 4 1,-10-4 1,0 0-40,15 0-8,0 0-1,-5 4-1,-10-4 41,0 0 9,10 5 2,-10-5 0,0 13-19,5 1-8,-5-14 8,0 13-8,-5-4 0,0 4 8,0-4-8,-5 0 0,5 0 0,-5 0 8,5-4-8,-5 4 0,10-9 0,0 0 0,-15 0 0,5 0 0,10 0 0,-10-5 0,0 1 0,0-1 0,0-4 0,5 0 0,0-4 0,5 4 0,0 0 0,0 0 0,0-4 0,0 13 0,0 0 0,0-9 0,0 9 0,10-9 0,-5 0 0,5 0 8,-5 0-8,5 5 0,0-5 12,0 9-4,5-5 0,0 1 0,-5-5 7,0 9 1,-10 0 0,15 0 0,-15 0-7,10 4-1,1-4 0,-11 0 0,0 0-8,10 9 0,-10-9 0,5 9 8,0 5-8,0-1 8,-5 0-8,0 1 8,0 4-8,-5-5 8,0 0-8,5 5 8,0-9-8,0 5 0,-5-5 0,-5-5 0,5 5-10,5-9-4,-6 4-1,-4 5 0,-5-9 15,10 0 0,5 0 0,-10-4 0,0 4 0,0-5 0,0 1 0,5-5 0,-5 0 16,5-4 5,0 4 2,0 0 0,5-5-23,0 5 8,0 1-8,0-6 0,0 5-16,5 0-7,-5 0-1,0 9-1,0 0 38,5-9 8,0 0 2,5 5 0,-10 4-37,15 0-7,0 0-2,0 0 0,0 4 70,-5-4 13,-10 0 4,16 0 0,-1-4-81,-5 4-16,-10 0-3,0 0-1,15 0 37,-5 0 0,-10 0 0,10 9 0,-10-9 8,5 9-8,-5-9 8,0 13-8,0 1 8,-5-1-8,0-4 0,-5 4 8,5 1-8,-5-5 0,-5 0 0,10 0 0,5-9-9,0 0 9,-10 9 0,-1-9 0,11 0 0,-10 4 0,0-4 0,0-4 0,0 4 0,0-9 0,0 0 0,0 0 0,0 4 0,0-4 0,5 0 0,0 0 0,-5 1 0,5-6 0,5 5 0,0 0 0,5 0 0,-5 9 0,0 0 0,5-9 0,0 0 0,0 5 0,0-9 0,0 8 0,5-4 0,0 5 0,0-1 0,0 1 0,5-1 8,0 5-8,-15 0 11,10 5-11,-10-5 8,11 4-8,4 5 0,-5-4 0,0 4 0,-10-9 0,10 4 0,0 5 0,0 4 8,-5-4-8,0 5 0,0-5 0,5 4 0,-10 0 0,0-4 0,5 9 0,-5-4-9,-5-1 9,0-4-8,0 4 8,5-13 0,-5 9 0,5-9 0,-10 9 0,-5 0 0,10-4 0,5-5 0,0 0 0,-10 4 0,0-4 0,0 5 0,0-10 8,-1 1-8,1-1 0,0-4 0,0 0 0,5 0 0,-5-4 0,0 4 0,0-4 0,10-1 0,-5 5 0,0-4 0,5 4 0,-5 0 0,5 0-8,5-4 8,0 4 0,-5 9 0,5-9 0,-5 0 0,10 4 0,0 1 0,0 0 0,-5-5 0,10 9 0,-15 0 0,10-5 8,-10 5 0,11 0 0,4-4-8,0 4 12,-15 0-4,15 4 0,0 1-8,0-1 0,-5 1 0,0-1 8,0 5-8,0 0 0,-5 0 0,0 0 0,0 4 0,0-4 0,-5 4 0,0-13 8,0 0-8,0 14 8,-5-5-8,5-9 8,0 9-8,0-9 0,-10 9 0,0 0 8,0 0-8,0-5 9,0 5-9,-5-9 10,-5 4-10,5 1 8,5-5-8,-5 0 8,-1 4-8,-4-4-11,10 0 3,-5-4 0,0 4 16,0-5 4,5 1 1,0 0 0,0-5-13,0 0 0,5 0 0,0 0 0,0-5-15,5 5-5,5-4-2,0 0-764,0 4-153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10T06:27:11.3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145 272 172,'0'0'16,"0"0"-16,0 0 0,0 0 0,0 0 184,0 0 35,0 0 6,0 0 2,0 0-120,0-9-24,0 9-5,0 0-1,0 0 30,0 0 5,0-9 2,0 9 0,-5-9-38,5 9-7,0 0-1,0 0-1,-5-9-45,5 9-9,0 0-1,0 0-1,0 0-11,0 0 0,0 0 0,0 0 0,0 0 0,0 0 0,0 0-12,0 0 12,0 0-13,0 0 5,0 0 8,0 0-13,0 0 13,0 9 0,0 4-10,0-13 10,0 0 0,0 0 0,0 0 0,0 0 0,0 0 0,0 0 8,-5 0-8,5 0 0,0 0 11,-10-4-3,5 4-8,0-4 12,-5-5-12,5 4 0,0 1 8,0-1-8,5 5 0,-5-9 0,0 0 8,0 0-8,5 9 18,-5-9 1,5-4 0,0 13 0,0-13-3,0 4-1,0 0 0,0 9 0,0-14-3,0 1 0,5 4 0,-5 9 0,5-9 1,0 0 0,-5 9 0,10-4 0,-10 4-13,10-9 11,-10 9-11,10-5 10,-5 1-2,5-1 0,-10 5 0,0 0 0,10 0-8,-10 0 12,0 0-12,0 0 12,0 0-12,0 0 8,10 5-8,1 4 8,-11-9-8,10 9 8,-5 0-8,-5 4 8,5-4-8,-10 0 0,0 0 9,5-9-9,0 0 8,0 0-8,0 0 8,-5 9-8,-5-5-19,4 1-8,6-5-1,-10 4-1,-5-4 29,10-4 0,-5-1 0,0-4 0,0 5 0,0-1 0,0-4 0,5 5 0,-5-1 0,5 1 0,-5-9 0,5 4 0,0 0 17,-5 0 10,5 0 1,0 0 1,5 9-29,0 0 0,-5-9 0,5 9 0,0 0-17,0 0-10,0 0-1,0 0-1,0 0 29,10-4 0,-5-5 0,-5 9 0,0 0 0,15 0 0,-5 4 0,0-4 0,5 5 14,-5-5 9,0 4 1,-10-4 1,0 0-40,15 0-8,0 0-1,-5 4-1,-10-4 41,0 0 9,10 5 2,-10-5 0,0 13-19,5 1-8,-5-14 8,0 13-8,-5-4 0,0 4 8,0-4-8,-5 0 0,5 0 0,-5 0 8,5-4-8,-5 4 0,10-9 0,0 0 0,-15 0 0,5 0 0,10 0 0,-10-5 0,0 1 0,0-1 0,0-4 0,5 0 0,0-4 0,5 4 0,0 0 0,0 0 0,0-4 0,0 13 0,0 0 0,0-9 0,0 9 0,10-9 0,-5 0 0,5 0 8,-5 0-8,5 5 0,0-5 12,0 9-4,5-5 0,0 1 0,-5-5 7,0 9 1,-10 0 0,15 0 0,-15 0-7,10 4-1,1-4 0,-11 0 0,0 0-8,10 9 0,-10-9 0,5 9 8,0 5-8,0-1 8,-5 0-8,0 1 8,0 4-8,-5-5 8,0 0-8,5 5 8,0-9-8,0 5 0,-5-5 0,-5-5 0,5 5-10,5-9-4,-6 4-1,-4 5 0,-5-9 15,10 0 0,5 0 0,-10-4 0,0 4 0,0-5 0,0 1 0,5-5 0,-5 0 16,5-4 5,0 4 2,0 0 0,5-5-23,0 5 8,0 1-8,0-6 0,0 5-16,5 0-7,-5 0-1,0 9-1,0 0 38,5-9 8,0 0 2,5 5 0,-10 4-37,15 0-7,0 0-2,0 0 0,0 4 70,-5-4 13,-10 0 4,16 0 0,-1-4-81,-5 4-16,-10 0-3,0 0-1,15 0 37,-5 0 0,-10 0 0,10 9 0,-10-9 8,5 9-8,-5-9 8,0 13-8,0 1 8,-5-1-8,0-4 0,-5 4 8,5 1-8,-5-5 0,-5 0 0,10 0 0,5-9-9,0 0 9,-10 9 0,-1-9 0,11 0 0,-10 4 0,0-4 0,0-4 0,0 4 0,0-9 0,0 0 0,0 0 0,0 4 0,0-4 0,5 0 0,0 0 0,-5 1 0,5-6 0,5 5 0,0 0 0,5 0 0,-5 9 0,0 0 0,5-9 0,0 0 0,0 5 0,0-9 0,0 8 0,5-4 0,0 5 0,0-1 0,0 1 0,5-1 8,0 5-8,-15 0 11,10 5-11,-10-5 8,11 4-8,4 5 0,-5-4 0,0 4 0,-10-9 0,10 4 0,0 5 0,0 4 8,-5-4-8,0 5 0,0-5 0,5 4 0,-10 0 0,0-4 0,5 9 0,-5-4-9,-5-1 9,0-4-8,0 4 8,5-13 0,-5 9 0,5-9 0,-10 9 0,-5 0 0,10-4 0,5-5 0,0 0 0,-10 4 0,0-4 0,0 5 0,0-10 8,-1 1-8,1-1 0,0-4 0,0 0 0,5 0 0,-5-4 0,0 4 0,0-4 0,10-1 0,-5 5 0,0-4 0,5 4 0,-5 0 0,5 0-8,5-4 8,0 4 0,-5 9 0,5-9 0,-5 0 0,10 4 0,0 1 0,0 0 0,-5-5 0,10 9 0,-15 0 0,10-5 8,-10 5 0,11 0 0,4-4-8,0 4 12,-15 0-4,15 4 0,0 1-8,0-1 0,-5 1 0,0-1 8,0 5-8,0 0 0,-5 0 0,0 0 0,0 4 0,0-4 0,-5 4 0,0-13 8,0 0-8,0 14 8,-5-5-8,5-9 8,0 9-8,0-9 0,-10 9 0,0 0 8,0 0-8,0-5 9,0 5-9,-5-9 10,-5 4-10,5 1 8,5-5-8,-5 0 8,-1 4-8,-4-4-11,10 0 3,-5-4 0,0 4 16,0-5 4,5 1 1,0 0 0,0-5-13,0 0 0,5 0 0,0 0 0,0-5-15,5 5-5,5-4-2,0 0-764,0 4-153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11T01:20:08.55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BCFB3C6-1A33-401A-B98A-DB40259E3285}" emma:medium="tactile" emma:mode="ink">
          <msink:context xmlns:msink="http://schemas.microsoft.com/ink/2010/main" type="writingRegion" rotatedBoundingBox="1069,8452 12672,7906 13126,17550 1522,18096"/>
        </emma:interpretation>
      </emma:emma>
    </inkml:annotationXML>
    <inkml:traceGroup>
      <inkml:annotationXML>
        <emma:emma xmlns:emma="http://www.w3.org/2003/04/emma" version="1.0">
          <emma:interpretation id="{579939E6-1F0A-42A0-85EE-E4BDCCAB7B05}" emma:medium="tactile" emma:mode="ink">
            <msink:context xmlns:msink="http://schemas.microsoft.com/ink/2010/main" type="paragraph" rotatedBoundingBox="1068,8453 10809,7980 10860,9035 1119,95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09EFC2-A117-4F5E-AAE1-B6C60AF46A61}" emma:medium="tactile" emma:mode="ink">
              <msink:context xmlns:msink="http://schemas.microsoft.com/ink/2010/main" type="inkBullet" rotatedBoundingBox="1068,8453 1830,8416 1882,9471 1119,9508"/>
            </emma:interpretation>
            <emma:one-of disjunction-type="recognition" id="oneOf0">
              <emma:interpretation id="interp0" emma:lang="en-AU" emma:confidence="0">
                <emma:literal>a)</emma:literal>
              </emma:interpretation>
              <emma:interpretation id="interp1" emma:lang="en-AU" emma:confidence="0">
                <emma:literal>G)</emma:literal>
              </emma:interpretation>
              <emma:interpretation id="interp2" emma:lang="en-AU" emma:confidence="0">
                <emma:literal>9)</emma:literal>
              </emma:interpretation>
              <emma:interpretation id="interp3" emma:lang="en-AU" emma:confidence="0">
                <emma:literal>a</emma:literal>
              </emma:interpretation>
              <emma:interpretation id="interp4" emma:lang="en-AU" emma:confidence="0">
                <emma:literal>a))</emma:literal>
              </emma:interpretation>
            </emma:one-of>
          </emma:emma>
        </inkml:annotationXML>
        <inkml:trace contextRef="#ctx0" brushRef="#br0">233 21 518,'-8'0'46,"8"-4"-37,-4 4-9,-4-3 0,0-1 199,8 4 37,-8-7 8,4 7 2,-8-4-103,4 4-21,0 0-4,0 0-1,-5 0-54,5 4-11,0-4-3,-8 7 0,4 0-28,0 0-5,-4 4-2,4 3 0,8 1-6,-12 3-8,8-4 11,4 4-11,-4 3 9,4 1-9,-4 3 0,4 0 9,0-4-9,4 4 0,0-3 0,4 3 0,-4 0-9,4-4 9,4 1 0,-4-1 0,8-7-8,-4 1 8,8-1 0,-4-3 0,4-4 0,-4 0 0,0-4 0,4-3 0,-4 0 0,5-3 0,-5-4 0,0 0 0,4-4 0,-4 4 8,-4-8-8,4 1 9,-4-4-9,4 4 8,-8-4-8,8 4 8,-12-1-8,4-2 0,4 2 0,-8 5 8,0-8-8,0 7 10,0 0-10,0 1 10,0 10 1,0 0 0,0 0 0,0 0 0,0 0-1,0 0 0,0 0 0,0 0 0,0 0-10,0 10 10,4 1-10,0 3 10,4 4-10,-8 0 12,4 0-12,4 3 12,-8 1-12,4-1 0,-4 4 0,4-3 8,0-1-8,0-3 0,0 4 0,4-5 8,-8 1-24,5 0-6,-5-4-1,8-3 0,-8-11-137,0 0-28</inkml:trace>
        <inkml:trace contextRef="#ctx0" brushRef="#br0" timeOffset="288.1286">418-212 633,'0'0'56,"0"0"-44,8 0-12,-8 0 0,4 4 175,8 0 33,-4-1 6,0 4 2,4 0-65,0 8-13,4-1-2,-4 0-1,5 1-47,3 3-10,-4 3-2,-4 0 0,4-3-8,-4 4-1,0 3-1,4 0 0,-4 0-27,8 0-6,0 3-1,-4 1 0,1 3-6,-1 0-2,-4 4 0,-4 0 0,0 7-5,0 0-2,-8 0 0,0 7 0,0-4-5,-8 4 0,0-7-1,0 4 0,-4-5-11,0-6 0,4-4 0,0 4 8,3-7-212,-3-1-42</inkml:trace>
      </inkml:traceGroup>
      <inkml:traceGroup>
        <inkml:annotationXML>
          <emma:emma xmlns:emma="http://www.w3.org/2003/04/emma" version="1.0">
            <emma:interpretation id="{C68E0FFA-9426-4DE4-B353-C60B33A52579}" emma:medium="tactile" emma:mode="ink">
              <msink:context xmlns:msink="http://schemas.microsoft.com/ink/2010/main" type="line" rotatedBoundingBox="2944,8416 10811,8035 10858,8992 2990,9374"/>
            </emma:interpretation>
          </emma:emma>
        </inkml:annotationXML>
        <inkml:traceGroup>
          <inkml:annotationXML>
            <emma:emma xmlns:emma="http://www.w3.org/2003/04/emma" version="1.0">
              <emma:interpretation id="{9CD3C67A-2840-4D39-8250-D99177C24C54}" emma:medium="tactile" emma:mode="ink">
                <msink:context xmlns:msink="http://schemas.microsoft.com/ink/2010/main" type="inkWord" rotatedBoundingBox="2944,8425 4708,8339 4753,9252 2989,9338"/>
              </emma:interpretation>
              <emma:one-of disjunction-type="recognition" id="oneOf1">
                <emma:interpretation id="interp5" emma:lang="en-AU" emma:confidence="0">
                  <emma:literal>$200</emma:literal>
                </emma:interpretation>
                <emma:interpretation id="interp6" emma:lang="en-AU" emma:confidence="0">
                  <emma:literal>$20</emma:literal>
                </emma:interpretation>
                <emma:interpretation id="interp7" emma:lang="en-AU" emma:confidence="0">
                  <emma:literal>$2000</emma:literal>
                </emma:interpretation>
                <emma:interpretation id="interp8" emma:lang="en-AU" emma:confidence="0">
                  <emma:literal>$2200</emma:literal>
                </emma:interpretation>
                <emma:interpretation id="interp9" emma:lang="en-AU" emma:confidence="0">
                  <emma:literal>$220</emma:literal>
                </emma:interpretation>
              </emma:one-of>
            </emma:emma>
          </inkml:annotationXML>
          <inkml:trace contextRef="#ctx0" brushRef="#br0" timeOffset="1583.8406">1998-219 403,'0'0'36,"0"0"-36,0 0 0,5-7 0,-5 7 244,0 0 41,0 0 9,0 0 2,0 0-165,4 7-33,0 0-6,-4 8-2,4-1-31,0 7-7,-4 4 0,0 4-1,0 3-5,0 4-1,8 3 0,-8 4 0,0 0 0,0 4 0,0-4 0,0 10 0,0 1-25,0-1-4,0-3-2,4 4 0,4-7-14,-8-8 0,0 0 0,8-3-10,0-7-59,-8-4-12,4-8-3,4-2-870</inkml:trace>
          <inkml:trace contextRef="#ctx0" brushRef="#br0" timeOffset="1353.6063">2179 17 1267,'0'-14'56,"0"10"12,-4-6-55,4 2-13,-4-2 0,0 3 0,0-1 120,-8 5 20,4-1 5,0 1 1,-4-1-69,-4 1-13,4 3-4,-12 3 0,0 4-45,4 0-15,-9 1 8,5 2-8,8 1 0,-8 0-16,8 3 4,4-3 0,8 0 2,-8 3 1,4-3 0,0 3 0,4-3 9,4 3-10,0-3 10,0-1-10,4-3 10,-4 4 0,4-4 0,0 4-8,4-4 8,4 4 12,-4-4-2,12 4-1,-8-4 7,4 0 2,4-3 0,0 3 0,-7 0 2,7 0 1,-4 4 0,-4-4 0,4 0 3,-4 0 0,0 0 0,-4 4 0,-4 0-3,0 0 0,-4 3 0,0-3 0,-4 3 2,0 4 0,-4 0 0,4 0 0,-12-1-11,4-2-1,0 3-1,-4-8 0,4-3-10,-8 4 0,3-4 0,5 1 8,-4-5-20,4-6-5,0-1-1,4-3 0,0 0-61,4-4-12,-4-3-2,0-1-842</inkml:trace>
          <inkml:trace contextRef="#ctx0" brushRef="#br0" timeOffset="2027.5261">2260 6 172,'16'-17'8,"-12"9"1,4 1-9,4 0 0,-8 0 0,8-4 0,0 1 336,0 2 66,0 1 13,4 4 2,-3-1-237,3 4-47,-4-3-9,8 3-3,-4 0-49,4 0-9,-16 3-3,4 4 0,4 4-24,4 0-4,-8 3-2,4 0 0,-4 1-19,-4 2-11,4 5 12,-8 3-12,0-4 12,0 8-12,-8 0 12,4-1-12,-8 4-11,0-3-9,8 0-1,-8 3-1,0 0-16,8-3-3,-8-8-1,0 0 0,0 1-42,0-4-9,4-8-2,-4-2 0,12-1 55,-12-4 12,4-3 1,0-3 1,0-4 16,3-4 10,-3 4-12,4-8 12,0 1 0,0-4 12,4 0 0,0 4 0,4 3 15,-4-3 2,8 3 1,0 1 0,-8 2 18,9-2 4,-5 3 1,4 3 0,4-3 3,0 3 0,4 1 0,-4 3 0,0 0-13,0 3-3,0 1 0,4 3 0,0 0-10,0 0-2,4 4-1,-8 0 0,9-1-17,-5 5-10,4-1 12,-8 0-12,8-6 0,-4-1 0,-4 3 0,4-2 0,-4-1-31,4 0-6,-4-4-2,5-3 0,-5-3-195,0-4-39</inkml:trace>
          <inkml:trace contextRef="#ctx0" brushRef="#br0" timeOffset="2373.1933">2807 35 1094,'0'0'97,"0"0"-77,-8-3-20,4-1 0,-4 0 121,4 1 21,4 3 4,-4 3 1,4-3-21,-8 4-4,8-4-1,-4 11 0,4 3-46,0 0-10,0 1-1,4 2-1,4 1-22,-4 0-4,0-4-1,8 4 0,-4-3-11,0-1-2,4-7-1,0 4 0,0 3-10,0-3-1,0-4-1,0-3 0,4 3-10,-4-7 10,0 0-10,5 0 10,-5 0-10,4-4 12,0-3-12,0 3 12,-4-6-4,0-1 0,4-7 0,-8 4 0,0-4 1,0-4 0,4 5 0,-12-5 0,0 1 10,0-4 1,0 0 1,0 3 0,-12-3-10,4 7-3,0-3 0,-8 7 0,4-1-8,0 1 0,-12 0 0,8 7 0,0 3 0,4 8 0,-5-1-10,5 4 10,-4 4-40,4 0-3,0 3 0,0 4 0,4 0-17,4 0-4,0 3-1,4-3 0,0 0-39,4 0-8,4-4-2</inkml:trace>
          <inkml:trace contextRef="#ctx0" brushRef="#br0" timeOffset="2729.8967">3277 28 345,'0'-11'31,"0"4"-31,0-4 0,-4 1 0,4-1 337,0 4 62,-4 0 12,4 7 2,-4-4-227,0 0-46,0 4-8,-4 4-3,4 3-63,4 0-13,-8 4-2,4 3-1,0 1-34,4 3-6,0 3-2,8-3 0,-8 3-8,8 1 0,4-1 0,-4 4 8,0-7-8,4 4 0,0-5 0,5 1 0,-1-3 0,0 2 0,0-2 0,4-1 0,-12-7 0,8 0 0,0 0 0,0-7 8,0 4 4,0-8 1,5-3 0,-9-3 0,4 2 11,0-6 1,0 0 1,0-4 0,4-3-1,-12 3 0,8 0 0,0-4 0,-16-3-3,4-3-1,0 6 0,-4-3 0,0 4-5,-8-4 0,-4 3-1,0 1 0,0 3-7,-4 0-8,0-3 11,-12 10-11,8 0 0,0 8-19,-9-4 3,9 7 0,0 7-48,0 0-8,0 7-3,0 4-724,0 0-145</inkml:trace>
        </inkml:traceGroup>
        <inkml:traceGroup>
          <inkml:annotationXML>
            <emma:emma xmlns:emma="http://www.w3.org/2003/04/emma" version="1.0">
              <emma:interpretation id="{12FBB6B4-D8E0-46E7-B568-FACB3F6E3D42}" emma:medium="tactile" emma:mode="ink">
                <msink:context xmlns:msink="http://schemas.microsoft.com/ink/2010/main" type="inkWord" rotatedBoundingBox="5176,8362 8378,8207 8422,9110 5220,9265"/>
              </emma:interpretation>
              <emma:one-of disjunction-type="recognition" id="oneOf2">
                <emma:interpretation id="interp10" emma:lang="en-AU" emma:confidence="0">
                  <emma:literal>-4013)</emma:literal>
                </emma:interpretation>
                <emma:interpretation id="interp11" emma:lang="en-AU" emma:confidence="0">
                  <emma:literal>-403)</emma:literal>
                </emma:interpretation>
                <emma:interpretation id="interp12" emma:lang="en-AU" emma:confidence="0">
                  <emma:literal>-40(3)</emma:literal>
                </emma:interpretation>
                <emma:interpretation id="interp13" emma:lang="en-AU" emma:confidence="0">
                  <emma:literal>-40C3)</emma:literal>
                </emma:interpretation>
                <emma:interpretation id="interp14" emma:lang="en-AU" emma:confidence="0">
                  <emma:literal>-40[3)</emma:literal>
                </emma:interpretation>
              </emma:one-of>
            </emma:emma>
          </inkml:annotationXML>
          <inkml:trace contextRef="#ctx0" brushRef="#br0" timeOffset="3712.8099">5168-104 2019,'0'0'44,"0"-7"10,0-1 2,0 5 0,0 3-44,0 0-12,0 0 0,0 0 0,0 0 74,0 0 13,0 0 2,-8 7 1,-1 0-61,1 4-12,0 3-2,0 4-1,0 3-14,0-3 0,-4 7 0,4-3 0,0-1-10,0 1 2,0-8 0,4 4 0,0 0 8,4-4-12,-4 0 12,0-3-12,4-4 2,0 0 0,0-7 0,0 0 0,0 11 10,0-11-12,0 0 12,8 4-12,-8-4 12,8 3 8,-8-3-8,12 0 11,0 0 5,0 0 2,4 0 0,-8-3 0,4-1 11,4 4 3,-3-3 0,7-1 0,-12 0-1,8 4 0,0 0 0,0-3 0,-4-1 3,4-3 1,0 3 0,0 4 0,-4-3-35,4 3 0,-3-4 0,-1 4 0,-4-3-20,4 3-12,-4-4-1,-4 4-1,8-3-148,-4 3-30,-8 0-5,0 0-2</inkml:trace>
          <inkml:trace contextRef="#ctx0" brushRef="#br0" timeOffset="3942.5676">5385-19 403,'0'0'17,"0"0"5,0 0-22,0 0 0,0 0 0,0 0 0,0 0 364,0 0 69,0 0 14,0 0 2,0 0-262,0 0-53,0 11-10,-4 0-3,4 3-39,0 1-8,-4-1-2,0 4 0,4 0-53,-4 3-11,0 0-8,4 4 9,-8-7-9,4 4 12,0-1-12,4-3 12,-4 4-12,4-5 0,4-2 0,0-1-11,-4-3-48,8-1-9,-8-10-3,8 4-699,0 0-140</inkml:trace>
          <inkml:trace contextRef="#ctx0" brushRef="#br0" timeOffset="4270.9325">5606-58 1764,'4'7'39,"-4"-7"8,0 0 1,0 0 1,0 0-39,0 0-10,0 0 0,0 0 0,-4 11 68,0 3 12,-4 4 3,4 0 0,0 0-43,0 3-8,8 1-1,0 3-1,0-7 8,4 7 2,0-4 0,8-3 0,-8 4 6,4-5 2,-4-2 0,4-1 0,4 0-31,0-3-5,1 0-2,-1-8 0,0 1 16,0-1 3,-4-6 1,0-1 0,0-3 1,4-4 0,0-3 0,-4 0 0,0-4-15,4 0-2,-4-3-1,5-1 0,-9-6 9,4 3 2,-8-4 0,4-3 0,0 3-7,-8 4-1,-4-3 0,0 3 0,0-4-4,0 8-2,-8 3 0,0 0 0,-1 3-18,-3 5-4,-4-1-1,0 7 0,0 8-31,0 3-7,-4 0-1,4 4 0,-4 3-128,3-3-27,1 0-5,4 3-791</inkml:trace>
          <inkml:trace contextRef="#ctx0" brushRef="#br0" timeOffset="4564.1164">6454-344 1962,'-8'-11'87,"8"11"17,-8-7-83,4 0-21,0 4 0,-4-5 0,0 8 105,-4 0 17,0 0 3,4 0 1,-4 8-63,0-1-13,-8 3-2,8 1-1,-4 7-19,4 0-3,-4 7-1,-1 7 0,5 4-3,-4 0-1,4 3 0,0 0 0,8 4-12,0 0-8,4 4 8,4-8-8,0 0 0,4-3 0,8-4 0,0 0 8,5-3-52,-5-4-11,4-4-1,4-3-1,-4-4-174,0 1-34</inkml:trace>
          <inkml:trace contextRef="#ctx0" brushRef="#br0" timeOffset="5033.027">6607-190 1036,'0'0'92,"0"0"-73,0 0-19,8-7 0,-4 0 181,4-1 33,4 1 6,-3 4 2,-5-4-70,4-1-13,8 5-3,0-1-1,-4 1-47,0 3-10,4 0-2,8 0 0,0 0-12,-8 0-4,-16 0 0,12 3 0,9 1-17,-9-1-4,-12-3-1,0 0 0,8 8-38,0 2 0,4-3-12,-12 1 4,-12-1 8,8 0 11,8 0-3,-8 7 0,-8-3-51,0 3-10,7-3-3,5 0 0,0-11-12,0 7-4,-12 4 0,12-11 0,8 7-11,-8 4-2,-12-4-1,4 0 0,12 0 11,-4-7 3,0 7 0,-4 0 0,4-3 13,0-4 3,8 7 1,-8-7 0,-4 4 44,4 6 11,8-3 0,-4 1 0,-4-8 20,8 10 5,-3-3 2,11 4 0,0-7 31,-4 3 6,-12-7 2,8 7 0,8 4-29,-4 0-5,-16-1-2,4 1 0,4 0-6,0-1 0,-4 1-1,-8 3 0,-12-6 0,8 2 0,8 1 0,-4 0 0,-12 0-12,3-1-3,5-3 0,0 4 0,-4-4-8,0-3 0,0 3 0,4-7 0,0 0-9,0-4-4,-4-3-1,4 0 0,4 0-142,0-4-29</inkml:trace>
          <inkml:trace contextRef="#ctx0" brushRef="#br0" timeOffset="5284.0298">7022-419 1533,'32'-3'68,"-20"-1"14,-4 4-66,4 4-16,4-4 0,0 3 0,4 1 131,-8 3 22,-4-4 5,4 8 1,8 0-41,-7 3-8,-1 0-2,-4 4 0,4 0-31,0 4-6,-4 3-2,4 3 0,0 1-37,-4-1-8,4 1-2,-8 7 0,-4 3-11,0 0-3,4 4 0,0 0 0,-8-7-8,4 3 8,-12 1-8,8-5 8,0 1-8,-4-4 0,-8 0 0,0 1-11,4-5-18,4 4-4,-8-7-1,-1 0 0,-3-3-193,4-4-38</inkml:trace>
          <inkml:trace contextRef="#ctx0" brushRef="#br0" timeOffset="3107.0366">4106 139 1918,'0'0'42,"0"0"9,0 0 1,0 0 3,0 0-44,0 0-11,0 0 0,0 0 0,0 0 101,12 0 19,4-4 3,-8 4 1,4 0-21,4 4-4,0-4-1,0 0 0,4-4-62,1 4-13,-1 0-3,0 0 0,4 0 44,-8-3 8,4 3 1,4-4 1,-12 4-107,8 0-22,-3 0-4,3 0-1,-8 0-60,4 0-13,-4 4-3</inkml:trace>
        </inkml:traceGroup>
        <inkml:traceGroup>
          <inkml:annotationXML>
            <emma:emma xmlns:emma="http://www.w3.org/2003/04/emma" version="1.0">
              <emma:interpretation id="{287CD812-ADFF-4E41-86FB-F78A920FB6AF}" emma:medium="tactile" emma:mode="ink">
                <msink:context xmlns:msink="http://schemas.microsoft.com/ink/2010/main" type="inkWord" rotatedBoundingBox="8708,8468 9063,8451 9078,8763 8723,8780"/>
              </emma:interpretation>
              <emma:one-of disjunction-type="recognition" id="oneOf3">
                <emma:interpretation id="interp15" emma:lang="en-AU" emma:confidence="0">
                  <emma:literal>=</emma:literal>
                </emma:interpretation>
                <emma:interpretation id="interp16" emma:lang="en-AU" emma:confidence="0">
                  <emma:literal>#</emma:literal>
                </emma:interpretation>
                <emma:interpretation id="interp17" emma:lang="en-AU" emma:confidence="0">
                  <emma:literal>E</emma:literal>
                </emma:interpretation>
                <emma:interpretation id="interp18" emma:lang="en-AU" emma:confidence="0">
                  <emma:literal>I</emma:literal>
                </emma:interpretation>
                <emma:interpretation id="interp19" emma:lang="en-AU" emma:confidence="0">
                  <emma:literal>¥</emma:literal>
                </emma:interpretation>
              </emma:one-of>
            </emma:emma>
          </inkml:annotationXML>
          <inkml:trace contextRef="#ctx0" brushRef="#br0" timeOffset="5637.6706">7633-97 1728,'-12'-4'153,"12"-3"-122,4 0-31,4 0 0,-8 7 74,8-7 9,0 3 1,4-3 1,4 0-2,0 0-1,-8 3 0,8-3 0,8 3-30,-7-3-7,-5 4-1,0-1 0,8 4-24,-4 0-4,-4 0-2,0 0 0,-12 0-45,8-4-9,8 4-1,-8 4-1045</inkml:trace>
          <inkml:trace contextRef="#ctx0" brushRef="#br0" timeOffset="5800.6522">7725 128 1324,'-8'4'118,"8"-4"-94,0 0-24,0 0 0,12 0 160,-12 0 28,0 0 6,16-8 1,5 5-83,-1-4-16,-4 0-3,4-4-1,0 4-57,0-4-12,0 4-3,-4-4 0,4-3-56,-4 3-12,9 0-3,-1 4-978</inkml:trace>
        </inkml:traceGroup>
        <inkml:traceGroup>
          <inkml:annotationXML>
            <emma:emma xmlns:emma="http://www.w3.org/2003/04/emma" version="1.0">
              <emma:interpretation id="{132190F9-B940-443C-B305-8B78A2A5F813}" emma:medium="tactile" emma:mode="ink">
                <msink:context xmlns:msink="http://schemas.microsoft.com/ink/2010/main" type="inkWord" rotatedBoundingBox="9464,8100 10811,8035 10854,8911 9507,8977"/>
              </emma:interpretation>
              <emma:one-of disjunction-type="recognition" id="oneOf4">
                <emma:interpretation id="interp20" emma:lang="en-AU" emma:confidence="0">
                  <emma:literal>$so</emma:literal>
                </emma:interpretation>
                <emma:interpretation id="interp21" emma:lang="en-AU" emma:confidence="0">
                  <emma:literal>$So</emma:literal>
                </emma:interpretation>
                <emma:interpretation id="interp22" emma:lang="en-AU" emma:confidence="0">
                  <emma:literal>$50</emma:literal>
                </emma:interpretation>
                <emma:interpretation id="interp23" emma:lang="en-AU" emma:confidence="0">
                  <emma:literal>$80</emma:literal>
                </emma:interpretation>
                <emma:interpretation id="interp24" emma:lang="en-AU" emma:confidence="0">
                  <emma:literal>$fo</emma:literal>
                </emma:interpretation>
              </emma:one-of>
            </emma:emma>
          </inkml:annotationXML>
          <inkml:trace contextRef="#ctx0" brushRef="#br0" timeOffset="6258.6663">8662-247 979,'0'0'43,"0"-7"9,0-4-41,0 0-11,0-3 0,0 3 0,0-3 302,-4 3 58,-4 0 12,4 4 3,-4-4-236,0 4-47,-4 0-10,-4 0-2,4 3-68,-4-3-12,0 7 0,0-3-12,-4 6 12,4 4 0,3 1 0,-3-1 0,8-4-26,-4 8-6,4-4 0,0 4-1,8-4 2,-4 7 1,4-3 0,0 0 0,4-4 30,0 7-9,4 1 9,0-5 0,0 5 0,4-5-8,0 5 8,1-1 0,-1 0 0,0 4 0,4 0 0,0-4 0,0-3 0,0 3 8,-4-3 0,0 3 0,-4 1 14,0-1 3,-4-3 1,4 3 0,-8 0-6,4 0 0,-4-3-1,4 7 0,-4-7-3,-4 0-1,0 3 0,-4-3 0,-8 3 0,4-3 0,-4 3 0,0-3 0,0-4-15,-4 0-12,4 0 3,0 0 0,3-7-28,-3 0-6,0 0-1,4-3 0,0-5-39,0 1-8,4-3-1,0-1-583,0-7-116</inkml:trace>
          <inkml:trace contextRef="#ctx0" brushRef="#br0" timeOffset="6515.7796">8610-555 1209,'0'0'53,"0"0"12,0 0-52,0 0-13,0 0 0,0 0 0,0 0 153,0 0 28,0 0 6,0 0 1,0 0-68,4 11-14,0 3-2,-4 4-1,-4 4-49,0 3-10,0 3-1,-4 4-1,0 4-13,0 0-2,4 7-1,-4 0 0,0 7-16,0 3-10,4 1 12,-4 0-12,4-4 0,0-4 0,-4 1 0,8-5 0,-4 1-11,4-7-9,0 0-1,0-4-714,4 0-142</inkml:trace>
          <inkml:trace contextRef="#ctx0" brushRef="#br0" timeOffset="8371.7698">9113-308 1267,'4'-4'112,"-4"-3"-89,4-4-23,0 1 0,-4-1 108,4 0 16,-4 1 4,0-1 1,-4 0-15,4 4-3,-4 0-1,-4 0 0,-4 3-74,4 1-14,-4 3-3,0 0-1,0 3-18,-5 1 0,1-1 0,-4 4 0,8 1-15,-4 2 0,4 5 0,-4-5 0,8 1 3,0 0 1,0-1 0,0 1 0,4 0 11,4 3-10,-4-3 10,4 0-10,4-1 10,0 5 0,4-5 0,0 1-8,4 3 8,-4-3 0,4 3 10,0-3-10,4 0 12,0 0-3,-4 3-1,8-7 0,1 4 7,-5-4 1,4 7 0,-4-3 0,-4 0 10,4-4 2,-4 4 1,0-1 0,-8 1-21,0 0-8,0 3 0,-8 0 9,0-3-9,-4 0 8,0 3-8,-4-3 8,0 3-18,-4-3-4,0 0-1,4-1 0,0-3-13,-4 1-4,3-1 0,1-4 0,0-3 17,4-3 3,0-4 1,0-1 0,4 1 11,4 0-13,0-7 5,0 0 8,0-4-9,4-4 9,4-3 0,0 4 0,4-1 0,0 4 0,-4 1 8,9-8-8,-1-1 18,0 1-2,0 4-1,4 0 0,4-4 21,0 7 5,0 0 1,-4 0 0,1 0 11,-1 4 3,0-1 0,0 1 0,-4 3-28,4 4-6,-4 0-1,-4-4 0,0 11-9,-4-3-1,-8 3-1,0 0 0,12 7-10,-8 4 10,0 3-10,-4-3 10,4 3-10,-4 4 0,-4 3 0,4 4 0,-4 0-10,4 4 10,-4 3-13,4-3 5,0-4-3,4 0 0,0 0 0,4 0 0,-4-4-5,5-3-2,-5 0 0,4-4 0,4-3 10,-4 0 8,4-4-12,0-7 12,0 0 0,0 0 0,4-4 0,-4-3 0,4-3 11,0-1 2,4-7 1,-4 4 0,5-8 1,-5 1 0,0-1 0,0 1 0,0-4 14,-4 0 3,0 0 1,0 0 0,-8 0 5,0 0 1,0 0 0,-4 0 0,-8 3-17,4 1-3,-4 3-1,-4-4 0,0 8-18,-8 3 8,0 1-8,-4 6 0,-5 1 0,1 6-19,-4 4 3,0 4 0,-4 3-43,4 4-8,-9 4-1,5 3-735,-4 3-146</inkml:trace>
        </inkml:traceGroup>
      </inkml:traceGroup>
    </inkml:traceGroup>
    <inkml:traceGroup>
      <inkml:annotationXML>
        <emma:emma xmlns:emma="http://www.w3.org/2003/04/emma" version="1.0">
          <emma:interpretation id="{A795787E-94D1-44D1-9326-6E492FF2818D}" emma:medium="tactile" emma:mode="ink">
            <msink:context xmlns:msink="http://schemas.microsoft.com/ink/2010/main" type="paragraph" rotatedBoundingBox="1237,10538 10850,10385 10869,11620 1257,117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2C7C84-1F1A-4956-8FEC-8D4AB4F9C549}" emma:medium="tactile" emma:mode="ink">
              <msink:context xmlns:msink="http://schemas.microsoft.com/ink/2010/main" type="inkBullet" rotatedBoundingBox="1237,10538 2036,10526 2055,11733 1256,11745"/>
            </emma:interpretation>
            <emma:one-of disjunction-type="recognition" id="oneOf5">
              <emma:interpretation id="interp25" emma:lang="en-AU" emma:confidence="0">
                <emma:literal>b)</emma:literal>
              </emma:interpretation>
              <emma:interpretation id="interp26" emma:lang="en-AU" emma:confidence="0">
                <emma:literal>b</emma:literal>
              </emma:interpretation>
              <emma:interpretation id="interp27" emma:lang="en-AU" emma:confidence="0">
                <emma:literal>b))</emma:literal>
              </emma:interpretation>
              <emma:interpretation id="interp28" emma:lang="en-AU" emma:confidence="0">
                <emma:literal>by</emma:literal>
              </emma:interpretation>
              <emma:interpretation id="interp29" emma:lang="en-AU" emma:confidence="0">
                <emma:literal>be</emma:literal>
              </emma:interpretation>
            </emma:one-of>
          </emma:emma>
        </inkml:annotationXML>
        <inkml:trace contextRef="#ctx0" brushRef="#br0" timeOffset="10259.399">193 2012 1569,'0'0'69,"0"0"15,0 0-67,0 0-17,0 0 0,0 0 0,0 0 45,-8 7 6,4 0 1,0 0 0,0 1 24,4 2 6,0 1 1,-4 3 0,4 1-51,0 10-11,-4 0-1,4 3-1,0 4-2,0 4 0,0 0 0,-8 3 0,8 4-17,0-7 0,0-4 8,0 4-8,0-8 0,0-6 0,0-1 8,0 1-8,8-8 0,-8 0 0,0-6 0,0-8 0,0 0 0,4 7 0,-4-7 0,4 0 0,4-4 0,4-3 0,-8 0-11,4 0 11,8-8-10,-4 5 10,-8-5-8,4 1 8,0 0 0,0-1-10,4 5 10,-4-1 0,4-3-8,-4 3 8,4 4 0,4-4 0,-3 4 0,3 3 0,-4-3 0,-4 4 0,0 3-8,4 3 8,0-3 0,-4 4 0,0 3 0,4-4 0,-8 5 0,0 2 0,0-2 0,4 2 8,0 1 0,-8 0 1,0-1 8,0 5 2,0-5 0,0 5 0,-8-1 16,0 0 3,4 1 1,-4-1 0,0 4-9,-4-4-2,-4-3 0,4 3 0,0-3-9,-4 0-3,4-1 0,-4-3 0,-1-3-4,1 0 0,4-1-1,-4-3 0,4-3-11,-4-8 0,4-3-10,0 3 10,4-3-161,0-4-27,8 0-4</inkml:trace>
        <inkml:trace contextRef="#ctx0" brushRef="#br0" timeOffset="10533.3578">635 1887 1598,'0'0'35,"0"0"7,0 0 2,0 0 1,12 0-36,4 0-9,4 0 0,-12 0 0,5 3 79,3 5 13,-4-1 4,0 0 0,4 4-12,4-1-1,-4 1-1,-4 7 0,4 0-7,0 3-2,0 4 0,4 4 0,-12-4-22,5 7-5,-1-3-1,0 6 0,0 5-16,-8-1-3,4 4-1,0 3 0,-8-3-9,0 4-1,-4-1-1,0 1 0,4-1-6,-12 4 0,4 0-8,0 4 12,-4-4-12,-4 0 0,3-4 0,-7-3-10,12 0-33,-12-3-6,0-8-2,8 4-753,-4-11-150</inkml:trace>
      </inkml:traceGroup>
      <inkml:traceGroup>
        <inkml:annotationXML>
          <emma:emma xmlns:emma="http://www.w3.org/2003/04/emma" version="1.0">
            <emma:interpretation id="{7E6E8388-58B1-4D59-8803-8A1D49C8CD0A}" emma:medium="tactile" emma:mode="ink">
              <msink:context xmlns:msink="http://schemas.microsoft.com/ink/2010/main" type="line" rotatedBoundingBox="3621,10514 10850,10399 10869,11620 3641,11735"/>
            </emma:interpretation>
          </emma:emma>
        </inkml:annotationXML>
        <inkml:traceGroup>
          <inkml:annotationXML>
            <emma:emma xmlns:emma="http://www.w3.org/2003/04/emma" version="1.0">
              <emma:interpretation id="{8B8A8E5C-5115-4018-90DB-64ED0353EA4F}" emma:medium="tactile" emma:mode="ink">
                <msink:context xmlns:msink="http://schemas.microsoft.com/ink/2010/main" type="inkWord" rotatedBoundingBox="3624,10691 4935,10670 4952,11714 3641,11735"/>
              </emma:interpretation>
              <emma:one-of disjunction-type="recognition" id="oneOf6">
                <emma:interpretation id="interp30" emma:lang="en-AU" emma:confidence="0">
                  <emma:literal>At</emma:literal>
                </emma:interpretation>
                <emma:interpretation id="interp31" emma:lang="en-AU" emma:confidence="0">
                  <emma:literal>A:</emma:literal>
                </emma:interpretation>
                <emma:interpretation id="interp32" emma:lang="en-AU" emma:confidence="0">
                  <emma:literal>A=</emma:literal>
                </emma:interpretation>
                <emma:interpretation id="interp33" emma:lang="en-AU" emma:confidence="0">
                  <emma:literal>A.</emma:literal>
                </emma:interpretation>
                <emma:interpretation id="interp34" emma:lang="en-AU" emma:confidence="0">
                  <emma:literal>A'.</emma:literal>
                </emma:interpretation>
              </emma:one-of>
            </emma:emma>
          </inkml:annotationXML>
          <inkml:trace contextRef="#ctx0" brushRef="#br0" timeOffset="13006.3617">2545 2141 1094,'0'0'48,"0"0"11,0 0-47,4-4-12,-8-3 0,4 0 0,0 0 130,0-1 24,0 8 5,0-7 1,0 0-41,0 7-8,0 0-2,0 0 0,0-7-39,0 7-8,0 0-2,0 0 0,0 0-30,0 0-6,0 0-2,4 11 0,4-1-14,-3 8-8,-1 0 8,4 11-8,-4-1 0,0 5 0,-4 2 0,0 5 0,4 3 0,-4 3 0,0 1 0,0 3 0,0-8 0,-4-2-15,4 6 3,0-17 0,-4-1-14,4-3-2,-4-3-1,4-4 0,-8 0 13,4-4 2,-1-7 1,5 4 0,-4-4-4,4-7-1,0 0 0,0 0 0,-4-7 4,4-4 1,-4 0 0,4-3 0,0-4 13,0 0-9,0-3 9,0-1-8,0-6 8,0 3 0,0-4 0,4-3 0,0 3 0,0-6 0,-4-1 0,9-3 0,-1-1 8,-4 5 4,4-1 1,0 0 0,4 4 9,0 0 2,0 3 0,0 4 0,0 4 1,4 3 1,-4 0 0,-4 4 0,4 3-6,0 0-2,0 4 0,0 0 0,-3 3-3,3 1-1,0-1 0,4 4 0,-4 4-2,0 3 0,0 0 0,4 4 0,-4 3 2,0 4 0,0 0 0,0 3 0,0 4-14,4 4 0,-8 3 0,5 4 0,-5 3 0,0 0 0,0 4 0,4 7 0,0-3 9,-8 3-1,4 0 0,0 0 0,0 4-8,-4-8 0,0 4 0,0-3 0,-4-8-20,4-3-5,0 3-2,-4-3 0,4-1 2,-4-9 0,0-5 0,0-10 0,0-11-49,0 0-10,0 10-1,0-10-864</inkml:trace>
          <inkml:trace contextRef="#ctx0" brushRef="#br0" timeOffset="13238.7399">2634 2530 1152,'0'0'51,"0"0"10,0 0-49,0 0-12,0 0 0,0 0 0,8 0 114,4 0 20,4 0 4,-4 0 1,0 0-28,4 0-6,4-7-1,-3 7 0,3 4-27,0-4-5,0 3-2,0-3 0,4 4-32,0-1-6,-4-3-2,4 4 0,1 0-40,-1-1-8,0-3-2,0 0-1020</inkml:trace>
          <inkml:trace contextRef="#ctx0" brushRef="#br0" timeOffset="13693.2296">3511 2423 1555,'0'0'138,"0"0"-110,0 0-28,0 0 0,0 0 69,8-7 9,0 0 2,4 0 0,0-1 10,4 1 2,4 0 1,-8 0 0,8-4-42,-4 4-9,8-4-2,-7 4 0,3 0-19,-8 4-4,4-1-1,-4 0 0,4 4-16,0 0-12,-4 4 1,0-8 1,-4 1-166,-8 3-34</inkml:trace>
          <inkml:trace contextRef="#ctx0" brushRef="#br0" timeOffset="13882.7257">3571 2580 1731,'0'0'76,"0"0"17,0 0-74,0 0-19,0 0 0,8-3 0,4-1 101,-4-3 17,0 0 3,12 3 1,-8-3-38,8-4-8,-3 4-2,3 0 0,-8 4-40,8-5-8,-4 1-2,4 4 0,0-1-40,0 1-8,8 3-1,-8 0-1071</inkml:trace>
        </inkml:traceGroup>
        <inkml:traceGroup>
          <inkml:annotationXML>
            <emma:emma xmlns:emma="http://www.w3.org/2003/04/emma" version="1.0">
              <emma:interpretation id="{5C3479C2-0117-485A-9768-0495E4F7C4DD}" emma:medium="tactile" emma:mode="ink">
                <msink:context xmlns:msink="http://schemas.microsoft.com/ink/2010/main" type="inkWord" rotatedBoundingBox="5679,10678 7130,10655 7142,11382 5691,11405"/>
              </emma:interpretation>
              <emma:one-of disjunction-type="recognition" id="oneOf7">
                <emma:interpretation id="interp35" emma:lang="en-AU" emma:confidence="0">
                  <emma:literal>-40</emma:literal>
                </emma:interpretation>
                <emma:interpretation id="interp36" emma:lang="en-AU" emma:confidence="0">
                  <emma:literal>.40</emma:literal>
                </emma:interpretation>
                <emma:interpretation id="interp37" emma:lang="en-AU" emma:confidence="0">
                  <emma:literal>440</emma:literal>
                </emma:interpretation>
                <emma:interpretation id="interp38" emma:lang="en-AU" emma:confidence="0">
                  <emma:literal>040</emma:literal>
                </emma:interpretation>
                <emma:interpretation id="interp39" emma:lang="en-AU" emma:confidence="0">
                  <emma:literal>40</emma:literal>
                </emma:interpretation>
              </emma:one-of>
            </emma:emma>
          </inkml:annotationXML>
          <inkml:trace contextRef="#ctx0" brushRef="#br0" timeOffset="21004.6168">4596 2477 1468,'0'0'65,"0"0"14,0 0-63,9 0-16,-1 0 0,-4 0 0,4 0 48,8 0 6,-12 0 2,8 0 0,-4 0 3,8 0 1,-4-4 0,4 4 0,-4-3-16,4 3-2,0-4-1,8 0 0,-11 1-21,-1-1-5,8 1-1,-4 3 0,0 0-39,-4-4-8</inkml:trace>
          <inkml:trace contextRef="#ctx0" brushRef="#br0" timeOffset="21440.893">5296 2080 1324,'0'0'59,"0"-7"12,4-4-57,-4 4-14,0-4 0,4 4 0,-4 0 221,0 7 42,4-7 8,-4 7 1,0 0-156,0 0-31,0 0-6,0 0-2,0 0-33,0 0-6,0 0-2,0 10 0,0 5-36,-4 3 0,0 7 0,-4-4 0,0 4-18,4 0-2,-8 4 0,4 3 0,4 0-32,-8 0-6,8 0-2,-4-3 0,4 0-13,-4-4-3,4-4-1,0 1 0,4-5 13,-4-2 2,4-1 1,0-3 0,0-4 37,0-7 8,0 0 2,0 0 0,0 0 24,0 0 5,0 0 1,0 0 0,12 0 31,0-4 6,-4 1 2,8-4 0,-8 3 0,4 0 0,-4 4 0,4-3 0,-4-1-12,0 1-3,0 3 0,4-4 0,1 4-16,-5 0-3,0-3-1,4 3 0,0 0-20,0 0 8,-4 3-8,4-3 0,0 0-24,-8 0-8,4 0-3,0 4 0,0-4-117,0 3-24,-8-3-5</inkml:trace>
          <inkml:trace contextRef="#ctx0" brushRef="#br0" timeOffset="21692.2627">5465 2194 1695,'0'0'75,"0"0"16,0 0-73,-4-3-18,0-1 0,4 4 0,0 0 138,0 0 24,-4-3 5,4 3 1,0 0-72,0 0-13,-4 10-3,0 1-1,4 3-29,0 1-6,0-1 0,0 7-1,-4 1-30,4-1-5,0 4-8,0 4 11,-4-1 17,4 1 4,0 0 1,0-4 0,0 0-77,0 0-16,4-4-4,0 1 0,0-1 27,0-3 5,4-4 0,0 1-734,-4-1-147</inkml:trace>
          <inkml:trace contextRef="#ctx0" brushRef="#br0" timeOffset="22040.6218">5735 2219 2365,'0'0'52,"0"0"10,0 0 2,0 0 4,-8-3-55,8 3-13,-4 3 0,-4 1 0,3 3 52,1 4 7,0-4 1,-4 11 1,8 7-41,0-4-9,-8 4-2,8 7 0,8 1-9,-8 2 8,8-2-8,0 2 8,1-3-8,-1-7 0,0 1 0,4-1 0,4 0 0,-8-4 0,4 0 0,0-6 0,0-1 0,4 0 0,0-3 0,0-7 0,0-1 0,0-3 0,-3-3 0,-1-8 0,4 0 19,-4-7 1,0 0 1,4-7 0,0-3-6,0-1-2,-4-3 0,0-7 0,-4-1 5,0 8 1,-4 0 0,-4-4 0,0 1 9,0 2 1,0-2 1,-8 2 0,0 5-22,-12-1-8,4 4 0,0 4 9,-4 10-36,0 8-7,0 3-2,4 7 0,-13 3-43,13 5-9,-4 6-1,0 1-1,4 6-161,4-3-32</inkml:trace>
        </inkml:traceGroup>
        <inkml:traceGroup>
          <inkml:annotationXML>
            <emma:emma xmlns:emma="http://www.w3.org/2003/04/emma" version="1.0">
              <emma:interpretation id="{7807EC1C-30B1-4D2B-A59A-C7D16CABEF60}" emma:medium="tactile" emma:mode="ink">
                <msink:context xmlns:msink="http://schemas.microsoft.com/ink/2010/main" type="inkWord" rotatedBoundingBox="7403,10974 7889,10967 7895,11363 7410,11371"/>
              </emma:interpretation>
              <emma:one-of disjunction-type="recognition" id="oneOf8">
                <emma:interpretation id="interp40" emma:lang="en-AU" emma:confidence="0">
                  <emma:literal>n</emma:literal>
                </emma:interpretation>
                <emma:interpretation id="interp41" emma:lang="en-AU" emma:confidence="0">
                  <emma:literal>N</emma:literal>
                </emma:interpretation>
                <emma:interpretation id="interp42" emma:lang="en-AU" emma:confidence="0">
                  <emma:literal>^</emma:literal>
                </emma:interpretation>
                <emma:interpretation id="interp43" emma:lang="en-AU" emma:confidence="0">
                  <emma:literal>h</emma:literal>
                </emma:interpretation>
                <emma:interpretation id="interp44" emma:lang="en-AU" emma:confidence="0">
                  <emma:literal>M</emma:literal>
                </emma:interpretation>
              </emma:one-of>
            </emma:emma>
          </inkml:annotationXML>
          <inkml:trace contextRef="#ctx0" brushRef="#br0" timeOffset="22496.4628">6318 2402 1324,'0'0'118,"0"0"-94,0 7-24,4 3 0,-4-10 96,0 11 16,0 0 2,0 3 1,4 1-23,0 2-4,-8 1 0,4-3-1,0 2-35,0 1-8,4-3 0,-4-1-1,-4 0-12,0-3-3,4 3 0,-4 1 0,4-1-17,0-3-11,0-11 12,0 0-12,0 0 10,0 0-10,0 0 8,0 0-8,0 0 8,0 0-8,4-8 8,4-2-8,0 3 10,0-8-10,-4 1 12,0 0-12,4-8 15,0 4-4,0-3-1,0-1 0,0 5 3,0-5 1,4 4 0,0-3 0,-4 3-6,0 0-8,4 0 11,5 4-11,-5 3 20,0 4-4,0 0 0,4 0 0,-4 3 7,4 1 1,-8 3 0,4 7 0,8-4 6,-8 8 2,0 0 0,0 7 0,-4-1-15,9 1-2,3 4-1,-4-1 0,0 4-2,-4 0 0,-4 4 0,0-1 0,-4-2-12,0-1 0,0-4 0,4 0 0,0-3-29,0-3-3,-4-5 0,4 1 0,8-4-189,-8-3-39,-12-19-7,8 8-1</inkml:trace>
        </inkml:traceGroup>
        <inkml:traceGroup>
          <inkml:annotationXML>
            <emma:emma xmlns:emma="http://www.w3.org/2003/04/emma" version="1.0">
              <emma:interpretation id="{2B1ABF93-25C7-4F7F-9B2E-0310AE38A09F}" emma:medium="tactile" emma:mode="ink">
                <msink:context xmlns:msink="http://schemas.microsoft.com/ink/2010/main" type="inkWord" rotatedBoundingBox="8243,10692 8679,10685 8687,11225 8252,11232"/>
              </emma:interpretation>
              <emma:one-of disjunction-type="recognition" id="oneOf9">
                <emma:interpretation id="interp45" emma:lang="en-AU" emma:confidence="0">
                  <emma:literal>+</emma:literal>
                </emma:interpretation>
                <emma:interpretation id="interp46" emma:lang="en-AU" emma:confidence="0">
                  <emma:literal>5</emma:literal>
                </emma:interpretation>
                <emma:interpretation id="interp47" emma:lang="en-AU" emma:confidence="0">
                  <emma:literal>X</emma:literal>
                </emma:interpretation>
                <emma:interpretation id="interp48" emma:lang="en-AU" emma:confidence="0">
                  <emma:literal>*</emma:literal>
                </emma:interpretation>
                <emma:interpretation id="interp49" emma:lang="en-AU" emma:confidence="0">
                  <emma:literal>4</emma:literal>
                </emma:interpretation>
              </emma:one-of>
            </emma:emma>
          </inkml:annotationXML>
          <inkml:trace contextRef="#ctx0" brushRef="#br0" timeOffset="22948.6624">7158 2380 748,'0'0'67,"8"-7"-54,-4 3-13,-4 4 0,4-10 238,-4 10 45,12 0 9,-4 0 1,-8 0-129,9-7-27,7-1-5,0 8 0,-4-3-48,4 3-10,0 0-2,12 0 0,0 0-24,-4 0-6,-12-4-1,9 4 0,11 0-21,-8 4-5,-4-4-1,-4 0 0,4 0-14,0 0 0,-4 0 0,0 0 0,-4 0-32,1 0-10,-1-4-2,-12 4-1128</inkml:trace>
          <inkml:trace contextRef="#ctx0" brushRef="#br0" timeOffset="23202.1118">7456 2044 2023,'-24'0'89,"16"0"19,0 0-86,8 0-22,0 0 0,0 0 0,-12 4 116,8 3 18,4-7 4,4 7 1,-4 7-54,-4 1-10,8 2-3,8 1 0,4 7-20,-12 0-5,-16 4-1,12 3 0,16 0-32,-12 1-6,-8 6-8,0 0 11,8-3-11,0-4-16,0 0 4,-8-3 1,0-1-128,4-3-25,16-3-6</inkml:trace>
        </inkml:traceGroup>
        <inkml:traceGroup>
          <inkml:annotationXML>
            <emma:emma xmlns:emma="http://www.w3.org/2003/04/emma" version="1.0">
              <emma:interpretation id="{7B47D92A-518C-4D0F-A19A-37C81D245D6E}" emma:medium="tactile" emma:mode="ink">
                <msink:context xmlns:msink="http://schemas.microsoft.com/ink/2010/main" type="inkWord" rotatedBoundingBox="8967,10429 10850,10399 10865,11321 8982,11351"/>
              </emma:interpretation>
              <emma:one-of disjunction-type="recognition" id="oneOf10">
                <emma:interpretation id="interp50" emma:lang="en-AU" emma:confidence="0">
                  <emma:literal>$200</emma:literal>
                </emma:interpretation>
                <emma:interpretation id="interp51" emma:lang="en-AU" emma:confidence="0">
                  <emma:literal>$2000</emma:literal>
                </emma:interpretation>
                <emma:interpretation id="interp52" emma:lang="en-AU" emma:confidence="0">
                  <emma:literal>$20</emma:literal>
                </emma:interpretation>
                <emma:interpretation id="interp53" emma:lang="en-AU" emma:confidence="0">
                  <emma:literal>$2200</emma:literal>
                </emma:interpretation>
                <emma:interpretation id="interp54" emma:lang="en-AU" emma:confidence="0">
                  <emma:literal>$220</emma:literal>
                </emma:interpretation>
              </emma:one-of>
            </emma:emma>
          </inkml:annotationXML>
          <inkml:trace contextRef="#ctx0" brushRef="#br0" timeOffset="24065.7308">8196 2076 1800,'8'-7'80,"-8"7"16,0 0-77,0-7-19,0-4 0,0 1 0,-4 6 137,0-7 24,-4 4 5,4-4 1,-8 8-59,4-1-12,-8 1-3,0-1 0,3 1-57,-7-1-11,0 4-2,0 4-1,20-4-22,-24 3 0,4 4 0,0 0-8,0-3-6,0 3-1,3 0 0,9 0 0,0 1-22,4-1-5,-4 0-1,8 4 0,0-1 19,4 1 4,-4-4 1,8 0 0,0 4 19,0 0-10,1-4 10,-1 4-8,4 3 8,4 0-12,-4 1 12,0-5-12,0 5 12,0-1 0,4 0 0,0 0 0,0 1 0,0-5-8,0 1 8,1 0-8,-1 0 8,0-1 8,-4 5-8,4-5 11,-4 1 5,-4 3 0,-4-3 1,0 0 0,0 0 7,-4 3 2,-4-3 0,-4-1 0,0-2-2,0-1 0,-8 3 0,-4 1 0,0-4-12,-1 0-4,1 1 0,0-1 0,0-4-8,0-3 0,4 0 0,0 0 8,0-3-8,-4-4 0,8-1 0,-5-2 8,5-5-55,0-2-11,0-5-2,0 1-727,8-4-145</inkml:trace>
          <inkml:trace contextRef="#ctx0" brushRef="#br0" timeOffset="24303.4659">8031 1783 1670,'-4'0'148,"4"0"-118,0 0-30,0 0 0,0 0 136,-4 4 20,0-1 5,4-3 1,8 7-42,-8 8-9,-8-1-2,4 4 0,8 7-58,-4 0-12,-8 0-3,4 7 0,0 0 35,0 8 6,0-1 2,4 7 0,0 5-99,0-1-19,0 0-4,0 7-1,-4-7 36,0 3 8,8-2 0,-4-1 0,4-4-94,-4-7-17,8 1-3,0-8-677,0-4-135</inkml:trace>
          <inkml:trace contextRef="#ctx0" brushRef="#br0" timeOffset="25416.3764">8429 2108 1094,'0'0'97,"0"0"-77,4-10-20,0-1 0,0 0 174,0 1 31,8-1 7,-4 4 0,4 0-76,0-1-16,1 1-4,3 4 0,0-1-38,4 4-8,0 0-2,0 4 0,-4-1-12,4 4-2,-8 1-1,4 2 0,4 1-29,-3 3-5,-5 8-2,-4-4 0,0 3-7,0 1-2,-4 3 0,-4 3 0,0 1 0,-4-1 0,-8 5 0,4-1 0,0 0-24,-4 0-4,-5-3-2,1 3 0,4-4-32,0-3-6,-4-7-2,0 4 0,-4-8-18,8 4-4,-4-11-1,4 0 0,-4-7 30,4-3 7,4 3 0,-1-4 1,1-7 35,0 4 12,4 0-9,0-4 9,0 1 15,4-5 8,-4 1 1,4 3 1,4 1 16,-4 2 3,4-2 1,4 3 0,4-1 12,-3 5 3,3-4 0,0 7 0,4-4-4,0 4-1,4-3 0,-4 3 0,-4-4-28,8 4-6,0 4-1,-4 3 0,4-4-12,1 1-8,-5-1 10,4 5-10,0-1 0,-4-4 0,0 4 0,0-3 0,0 0-48,-4-1-8,0-3-3,0 4-732,1-4-146</inkml:trace>
          <inkml:trace contextRef="#ctx0" brushRef="#br0" timeOffset="25761.4224">8912 2241 230,'0'0'20,"0"0"-20,0 0 0,0 0 0,0 0 364,0 0 69,0 0 14,-4 7 2,0 0-256,-4 4-51,8-1-10,0 5-3,0 3-76,4 3-15,0 4-3,0-3-1,4 3-16,0 0-3,0 0-1,0-4 0,4 1-14,0-5 0,0 1-12,0-3 12,0-5 0,4 1 0,0-4 8,0 0-8,-3-3 12,-1-4-3,4 0-1,0-4 0,-4-3 11,4 0 1,-4-7 1,4-1 0,-4 1-6,0-4-2,4-3 0,-4-4 0,0 0 7,-4-4 0,1-3 1,-1 7 0,-4-4-1,-4 1 0,0-1 0,-4 1 0,-9 3 20,5 0 3,-8 0 1,0 3 0,-4 4-44,-4 4 0,0 3 0,4 4 0,0 0-18,-4 7 1,-1 11 0,5-4 0,0 7-14,0 4-2,0 3-1,0 4 0,0 4-101,8 0-20,0-1-4,8 1-558,-4-1-112</inkml:trace>
          <inkml:trace contextRef="#ctx0" brushRef="#br0" timeOffset="26123.3389">9406 2226 2458,'0'-3'54,"-4"-1"11,4-3 3,-4 0 1,-4 3-55,0-3-14,0 4 0,0-1 0,0 4 80,-4 4 12,0-1 4,4 8 0,0 0-72,0 7-13,0-4-3,4 4-8,4 0 8,0 3-8,8 4 0,0 0 0,4-3 0,0 3 0,8-4 0,0 1 0,0-5 0,0-2 0,5-1 0,-5-3 0,0-1 0,0-2 0,0-1-8,-4 0 8,4-4 0,-4-3 0,4-7 0,1 4 0,-5-8 11,4-3 1,-4-1 1,4-2 0,-4-5 11,0-3 1,-4 4 1,0-4 0,-4 3-2,0 1 0,-4-1 0,0 4 0,-8-3-12,0 3-2,-4 0-1,0 4 0,-4-4-9,0 7 10,-4-3-10,-4 7 10,0 0-10,0 3-11,-4 1 3,3 3 0,1 3 8,-4-3-8,4 4 8,-4-1-8,-4 4-20,4-3-4,-4 0-1,-1-1-853,1 4-170</inkml:trace>
        </inkml:traceGroup>
      </inkml:traceGroup>
    </inkml:traceGroup>
    <inkml:traceGroup>
      <inkml:annotationXML>
        <emma:emma xmlns:emma="http://www.w3.org/2003/04/emma" version="1.0">
          <emma:interpretation id="{40E6AFC2-37CC-4F19-B934-5DF94B0B7ACF}" emma:medium="tactile" emma:mode="ink">
            <msink:context xmlns:msink="http://schemas.microsoft.com/ink/2010/main" type="paragraph" rotatedBoundingBox="1419,12882 10500,12524 10549,13771 1468,141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084683-F246-4B59-82E1-CE4A5E2DCBEA}" emma:medium="tactile" emma:mode="ink">
              <msink:context xmlns:msink="http://schemas.microsoft.com/ink/2010/main" type="inkBullet" rotatedBoundingBox="1419,12882 2147,12853 2180,13707 1452,13736"/>
            </emma:interpretation>
            <emma:one-of disjunction-type="recognition" id="oneOf11">
              <emma:interpretation id="interp55" emma:lang="en-AU" emma:confidence="0">
                <emma:literal>c)</emma:literal>
              </emma:interpretation>
              <emma:interpretation id="interp56" emma:lang="en-AU" emma:confidence="0">
                <emma:literal>i)</emma:literal>
              </emma:interpretation>
              <emma:interpretation id="interp57" emma:lang="en-AU" emma:confidence="0">
                <emma:literal>C)</emma:literal>
              </emma:interpretation>
              <emma:interpretation id="interp58" emma:lang="en-AU" emma:confidence="0">
                <emma:literal>a)</emma:literal>
              </emma:interpretation>
              <emma:interpretation id="interp59" emma:lang="en-AU" emma:confidence="0">
                <emma:literal>y)</emma:literal>
              </emma:interpretation>
            </emma:one-of>
          </emma:emma>
        </inkml:annotationXML>
        <inkml:trace contextRef="#ctx0" brushRef="#br0" timeOffset="63403.7072">504 4525 2098,'0'0'46,"0"-8"10,0 8 1,0 0 3,0 0-48,-12 0-12,-4 0 0,0 0 0,8 4 33,-8 3 5,4-7 1,0 0 0,-4 4-16,4 3-3,8-4-1,-12 5 0,7-1-6,5 3-1,4 1 0,-8 3 0,8-6-3,0 2-1,8 8 0,-8 0 0,8-4-8,1 1 8,3-5-8,0 12 8,4 3 0,0-4-8,8-3 12,-12-7-4,-4 0-8,12-4-12,-4 0 2,0 0 1,8 0 9,-7-3-12,7-4 12,4 3-12,-8-6-132,0-1-26,0 4-6</inkml:trace>
        <inkml:trace contextRef="#ctx0" brushRef="#br0" timeOffset="63687.9604">762 4221 1364,'0'0'60,"0"0"13,4 3-58,8-3-15,0 0 0,-8 4 0,4-1 126,8 1 22,-4 0 5,-4 6 1,12-3-27,-8 8-6,4 3-1,0-1 0,1 5-32,-1-1-6,4-3-2,-8 7 0,4 0-27,0 4-5,0-8-2,4 8 0,-16 0-14,8-1-4,0-3 0,-8 11 0,0 0-7,0 3-1,-4 0-1,0-7 0,-4-6-36,-4 6-7,0 0-2,-4 0 0,4 0 26,0-3 17,-4 3-2,-4 7-1,12-10-278,-8-4-56</inkml:trace>
      </inkml:traceGroup>
      <inkml:traceGroup>
        <inkml:annotationXML>
          <emma:emma xmlns:emma="http://www.w3.org/2003/04/emma" version="1.0">
            <emma:interpretation id="{944E3817-C9A8-42BE-9B35-1A9E61D0D1CD}" emma:medium="tactile" emma:mode="ink">
              <msink:context xmlns:msink="http://schemas.microsoft.com/ink/2010/main" type="line" rotatedBoundingBox="3623,12795 10500,12524 10549,13771 3672,14042"/>
            </emma:interpretation>
          </emma:emma>
        </inkml:annotationXML>
        <inkml:traceGroup>
          <inkml:annotationXML>
            <emma:emma xmlns:emma="http://www.w3.org/2003/04/emma" version="1.0">
              <emma:interpretation id="{94394206-4995-4841-8790-20B63FCFA4AA}" emma:medium="tactile" emma:mode="ink">
                <msink:context xmlns:msink="http://schemas.microsoft.com/ink/2010/main" type="inkWord" rotatedBoundingBox="3629,12954 5347,12887 5390,13974 3672,14042"/>
              </emma:interpretation>
              <emma:one-of disjunction-type="recognition" id="oneOf12">
                <emma:interpretation id="interp60" emma:lang="en-AU" emma:confidence="0">
                  <emma:literal>neo,</emma:literal>
                </emma:interpretation>
                <emma:interpretation id="interp61" emma:lang="en-AU" emma:confidence="0">
                  <emma:literal>no-o,</emma:literal>
                </emma:interpretation>
                <emma:interpretation id="interp62" emma:lang="en-AU" emma:confidence="0">
                  <emma:literal>ME-O,</emma:literal>
                </emma:interpretation>
                <emma:interpretation id="interp63" emma:lang="en-AU" emma:confidence="0">
                  <emma:literal>ne-o,</emma:literal>
                </emma:interpretation>
                <emma:interpretation id="interp64" emma:lang="en-AU" emma:confidence="0">
                  <emma:literal>n-o,</emma:literal>
                </emma:interpretation>
              </emma:one-of>
            </emma:emma>
          </inkml:annotationXML>
          <inkml:trace contextRef="#ctx0" brushRef="#br0" timeOffset="64488.3923">2555 4310 806,'0'0'36,"0"0"7,0 0-35,0 0-8,0 0 0,0 0 0,0 0 262,0 11 50,0 0 11,0-1 1,0 5-240,0 2-49,-8 1-10,8 0-1,0 4-16,0 3-8,0 0 8,0 0-8,0 0 8,8 0-8,-8-4 10,0 1-10,0-1 11,0 1-11,0-1 12,0 0-12,0-6 11,0-5-11,0 1 10,0-4-10,0 0 13,0-7-3,0 0-1,0 0 0,0-10 1,0-1 0,0-3 0,0-8 0,0 1-1,4-1 0,-4 1 0,4-1 0,0 1 8,0 0 2,0 6 0,4-3 0,-8 4 9,4-4 1,5 4 1,-1 0 0,0-1-5,4 5-1,0-5 0,-4 8 0,4 4-5,-4-1-2,4 0 0,4 4 0,-12 0-4,4 8-1,8-1 0,-4 3 0,-4 5-2,0 3-1,4-1 0,0 5 0,-3-1-1,3 4-8,-4 4 12,4 3-4,-4 8-8,0-8 0,0 0 0,4 0 0,-4-3-8,-4-1 8,0-3-10,0 0 10,-4 4-128,4-8-19,-4-10-4,0-4-866</inkml:trace>
          <inkml:trace contextRef="#ctx0" brushRef="#br0" timeOffset="64675.0509">2885 4532 460,'4'14'20,"-4"-14"5,0 0-25,0 0 0,12 7 0,-4-3 0,-8-4 338,16-4 62,-8 4 13,12 0 3,-3-3-282,7-1-56,-12 0-11,4 1-3,4-1 0,0 1 0,-4-4 0,0 7 0,0 0-29,4 0-7,-12 0 0,5-4-1,-1 4-60,-4 0-12,0 0-3,-8 0-668,0 0-135</inkml:trace>
          <inkml:trace contextRef="#ctx0" brushRef="#br0" timeOffset="64842.9493">3010 4760 2008,'0'0'44,"0"0"10,0 0 2,0 0 0,12 8-45,-8-1-11,4 0 0,8-3 0,-4 3 94,0-4 17,8 1 3,-4-4 1,4 0-46,-3 0-9,7-4-1,-8 1-1,4 3-42,0 0-16,-4-4 11,8-3-11,-16 0-46,12-4-15,-8-3-3,4 3-682,-3-7-136</inkml:trace>
          <inkml:trace contextRef="#ctx0" brushRef="#br0" timeOffset="65135.1519">3480 4449 403,'-8'0'36,"-4"0"-36,8 0 0,-4 0 0,0 0 301,0 4 54,0 0 10,4 3 3,0 0-180,0 0-35,4 4-7,-4 3-2,4 0-74,0 4-15,0-3-3,4-1-1,0 4-43,12 3-8,-8 1 0,8-1 0,4 4 45,4-3 15,-3-1 4,-1-3 0,-4-4-52,4 0-12,4 1 0,0-1 0,0-7-12,-4 0-4,0 1-2,1-8 0,-1 0 18,-4-8 8,0-2-8,0-5 12,-4 1 8,0-4 0,0-3 1,-8-8 0,0-7 8,0 15 2,-4-1 0,-4 5 0,0-8-7,0 0 0,-4 3-1,-4 4 0,0 0-23,-4 0 0,0-3 0,-4 3 0,0 4 25,-5 0 1,1 3 0,4 4 0,0 3-57,8 4-11,-12 4-2,12 3-1,0 4-154,4-1-30,4 5-7,0 2-776</inkml:trace>
          <inkml:trace contextRef="#ctx0" brushRef="#br0" timeOffset="65338.7574">4192 4850 1209,'0'0'108,"0"0"-87,0 0-21,0 0 0,8 7 222,4 0 40,-4 4 8,4 3 2,0-3-107,-4 0-21,-4 3-4,5 7 0,-1 8-70,0-4-14,-4-7-2,-4 7-1,4 7-26,-4 4-6,0-8-1,-4 5 0,4-5-32,-4 4-6,4 1-2,-8 2-842,4-3-169</inkml:trace>
        </inkml:traceGroup>
        <inkml:traceGroup>
          <inkml:annotationXML>
            <emma:emma xmlns:emma="http://www.w3.org/2003/04/emma" version="1.0">
              <emma:interpretation id="{62B5813C-B59E-4FD6-A5EF-D4D063F32F48}" emma:medium="tactile" emma:mode="ink">
                <msink:context xmlns:msink="http://schemas.microsoft.com/ink/2010/main" type="inkWord" rotatedBoundingBox="6894,12854 7893,12815 7917,13423 6918,13462"/>
              </emma:interpretation>
              <emma:one-of disjunction-type="recognition" id="oneOf13">
                <emma:interpretation id="interp65" emma:lang="en-AU" emma:confidence="0">
                  <emma:literal>At</emma:literal>
                </emma:interpretation>
                <emma:interpretation id="interp66" emma:lang="en-AU" emma:confidence="0">
                  <emma:literal>As</emma:literal>
                </emma:interpretation>
                <emma:interpretation id="interp67" emma:lang="en-AU" emma:confidence="0">
                  <emma:literal>A:</emma:literal>
                </emma:interpretation>
                <emma:interpretation id="interp68" emma:lang="en-AU" emma:confidence="0">
                  <emma:literal>A</emma:literal>
                </emma:interpretation>
                <emma:interpretation id="interp69" emma:lang="en-AU" emma:confidence="0">
                  <emma:literal>A=</emma:literal>
                </emma:interpretation>
              </emma:one-of>
            </emma:emma>
          </inkml:annotationXML>
          <inkml:trace contextRef="#ctx0" brushRef="#br0" timeOffset="65930.1805">5869 4449 2073,'-8'-25'92,"4"15"19,0 6-89,0 4-22,-4-3 0,8 3 0,0 0 90,0 10 14,-8-3 2,4 4 1,0 0-49,4 0-10,-4 3-1,4 7-1,-4 1-30,4 3-5,4 0-2,-4 7 0,0 0-9,0 0 0,4-3 0,4 0 8,-4-8-8,0-3 0,-4-4 0,4-3 0,0 0 0,-4-4 0,0 0 0,0 0 0,0-3 0,0-4 0,0 0-9,0 0 9,0 0-11,0-11 2,0-7 0,0 0 0,0-3 9,-4-4-13,4-4 5,0 4 8,0-7 0,4 3 0,-4-6 0,4 2 0,4 1-9,-4 0 9,-4 3 0,8-6 0,0 3 0,4 3 0,0-3 0,0 7 0,0 0 17,5 3-2,-5 4-1,4 4 0,-4 3 12,0 8 2,-12 3 1,12 3 0,8 8 5,-4 3 1,-4 4 0,4 7 0,-4 0-35,8 4 0,-7 3 0,3-3 0,-4 3 15,4 0-4,-4-3-1,0-1 0,-4 1-10,0-1 0,4 5 0,-4-5 0,0-3-16,0-3-1,0 3-1,-4 3 0,4-6-118,-8-4-23,0-8-5,0-10-936</inkml:trace>
          <inkml:trace contextRef="#ctx0" brushRef="#br0" timeOffset="66134.318">5861 4525 518,'0'0'23,"0"0"5,0 0-28,0 0 0,0 0 0,8 0 0,4 3 325,0-3 60,4-3 12,0-1 3,5 4-198,-5-4-39,4 4-8,0-3-2,4-1-40,-4 4-8,-4 4-1,4-4-1,0-7-85,1 3-18,-5 4 0,4 4 0,-4-1-14,0 1 1,-4-1 0,4 1 0,0-4-200,0 0-40</inkml:trace>
          <inkml:trace contextRef="#ctx0" brushRef="#br0" timeOffset="66361.388">6497 4432 1958,'0'0'87,"0"0"17,0 0-83,0 0-21,12-8 0,-12 8 0,0 0 107,16-3 17,4-1 3,-4 1 1,-16 3-28,16 0-6,8-7-1,0-1 0,-8 8-46,0 0-10,-16 0-1,17 0-1,3 0-79,-4 4-16,-16-4-4,0 0-751,16 7-150</inkml:trace>
          <inkml:trace contextRef="#ctx0" brushRef="#br0" timeOffset="66507.9921">6597 4607 2059,'0'14'91,"0"-14"19,0 0-88,0 0-22,16-7 0,-4 3 0,-12 4 136,16-7 22,4 0 5,1 3 1,-5-3-80,-4 4-16,8-1-4,0 1 0,8-5-181,-4 1-37,-8 4-7</inkml:trace>
        </inkml:traceGroup>
        <inkml:traceGroup>
          <inkml:annotationXML>
            <emma:emma xmlns:emma="http://www.w3.org/2003/04/emma" version="1.0">
              <emma:interpretation id="{13FF8277-1E80-430E-A774-DC3010E6DBA9}" emma:medium="tactile" emma:mode="ink">
                <msink:context xmlns:msink="http://schemas.microsoft.com/ink/2010/main" type="inkWord" rotatedBoundingBox="8170,12616 10500,12524 10532,13337 8202,13428"/>
              </emma:interpretation>
              <emma:one-of disjunction-type="recognition" id="oneOf14">
                <emma:interpretation id="interp70" emma:lang="en-AU" emma:confidence="0">
                  <emma:literal>$200</emma:literal>
                </emma:interpretation>
                <emma:interpretation id="interp71" emma:lang="en-AU" emma:confidence="0">
                  <emma:literal>$20</emma:literal>
                </emma:interpretation>
                <emma:interpretation id="interp72" emma:lang="en-AU" emma:confidence="0">
                  <emma:literal>$2000</emma:literal>
                </emma:interpretation>
                <emma:interpretation id="interp73" emma:lang="en-AU" emma:confidence="0">
                  <emma:literal>$2200</emma:literal>
                </emma:interpretation>
                <emma:interpretation id="interp74" emma:lang="en-AU" emma:confidence="0">
                  <emma:literal>$220</emma:literal>
                </emma:interpretation>
              </emma:one-of>
            </emma:emma>
          </inkml:annotationXML>
          <inkml:trace contextRef="#ctx0" brushRef="#br0" timeOffset="66943.2119">7466 4174 2649,'-4'-3'58,"-4"-5"12,-4-2 2,-4-5 4,-9 5-61,5 3-15,-4-1 0,0 5 0,4-1 47,0 4 6,0 4 2,-4-1 0,-5 1-37,1 3-7,8 0-2,0 0 0,4 1-9,0-1 0,4 0 0,4 4 0,4-4 0,4 4 0,-8-1 0,12 1 0,12 0-32,-4-1-8,-4 5-1,8-1-1,0-3 16,0 3 3,8 0 1,4 4 0,-7-3 22,3-1 0,4-3 0,-4-1 0,-4 1 0,4 0 0,0-4 0,1 4 0,-5-4 47,-4 3 13,-8 8 4,8-7 0,-4 3-52,-4-3-12,-4 0 0,0 0 0,0 3 54,-4-3 8,-4 3 2,-4-3 0,-4-1-52,0 5-12,0-5 0,-4-3 0,-8-7-48,3 0-13,9 11-3,-8-4 0,-12-3 51,8-4 13,0 0 0,8-7 0,-8 0-209,3-4-37,-3 0-7,0-3-2</inkml:trace>
          <inkml:trace contextRef="#ctx0" brushRef="#br0" timeOffset="67150.1327">7216 3967 1958,'12'0'87,"-7"0"17,-1 0-83,0 0-21,0 0 0,-4 3 0,4 1 158,4 3 27,-4 4 6,8 3 1,-4 4-154,4 4-30,0 3-8,0 7 0,0 3 52,-4 5 10,0-1 2,4 4 0,-4 3-52,0 1-12,0 14 0,4-11 0,-4-11 0,0 4 0,5 3 0,-1 5 0,-4-5-100,0-10-22,0-11-5,0-4-1025</inkml:trace>
          <inkml:trace contextRef="#ctx0" brushRef="#br0" timeOffset="67552.4856">7635 4249 2124,'8'-7'47,"0"-4"9,0 1 3,0-1 0,-4-3-47,4 3-12,8 0 0,-4 4 0,-4 3 119,4 1 21,8-1 5,0 4 1,-4 0-66,-3 4-12,-1-1-4,0 1 0,-4 7-51,8-4-13,8 7 0,-4 1 0,-8-5 0,4 5 0,-4 2 0,4 8 0,0-3 0,-8-4 0,-8-4 0,0 8 0,9 3 0,-9 0 0,-9 3 0,-3-3 0,0 0-88,0 4-20,-4-1-4,8-6 0,0-8 26,0 0 6,-8-6 0,12-1 1,4-7-39,0 0-8,-12 0-2,8-4 0,0 1 103,-4-1 25,0-3 0,4 0 0,-4 0 46,8-4 14,0-3 4,-4-1 0,4 8 23,-4-4 5,4 4 0,4-7 1,4 3 3,-4 4 0,0 0 0,8 3 0,4 1-24,4-1-4,-4 4 0,0 4-1,0-1-54,8 1-13,5 7 0,-1-4 0,-4 0 54,0 7 8,-4-3 2,4 3 0,-4-3-84,0 0-17,-3 7-3,3-4-1,-8-3-118,4-4-23,0 0-5,-4 0-941</inkml:trace>
          <inkml:trace contextRef="#ctx0" brushRef="#br0" timeOffset="67869.3083">8375 4299 230,'0'0'20,"-4"4"-20,-4 3 0,0-3 0,8-1 407,-8 8 77,3-4 15,1 7 3,4 4-307,0-3-62,-4 2-12,4 5-2,4-4-66,-4 3-13,9-3-2,-1 0-1,4-4-22,0 1-5,4-1-1,0-3 0,4-1 2,-4-3 0,0 4 0,0 0 0,0-8-11,0 5 0,-4-8-12,9 0 12,-1-8 0,0 1 0,-8-3 0,4-1 0,-4-7 29,4 0 14,-4 0 2,-4-7 1,4-3-21,-8-1-4,0 4-1,0-4 0,-4 1 4,-4-4 0,-4-1 0,0 8 0,-4 0-8,-8 0-2,4 4 0,-4-4 0,0 3-14,4 8 0,-4 14-12,-1 0 12,-3 4-39,4 3-1,0 4 0,4 3 0,4 0-96,4 4-19,0 4-4,4-8-1,4-14-88,4 11-19</inkml:trace>
          <inkml:trace contextRef="#ctx0" brushRef="#br0" timeOffset="68175.2067">8926 4249 2145,'0'0'95,"0"0"20,0 0-92,0 0-23,0 0 0,0 0 0,8 0 99,-8 0 15,8 7 3,-4 4 1,4 3-78,-4 4-15,4 4-3,4-4-1,-4 3-21,4 1 0,4 3 0,-4-8 0,4 1 0,0 0 0,0 0 0,5-4 0,-5-3 0,0 3 0,4-3 0,-4 0 8,0-4-8,4-3 0,0-4 0,-8-4 0,4-7 0,0 1 0,1-1 0,-1-3 0,4-4 52,-4 0 10,0-4 2,0-13 0,0 2 0,-4-2 0,0-1 0,-4 0 0,-4 4-30,0-4-6,-4 4 0,0 3-1,-8 4-9,0 0-2,-4 0 0,-4 4 0,-4 3-16,0 7 0,0 1 0,-8 2 0,3 5-49,-3 6-4,0 1-1,0 7 0,0 7-148,-12 7-30</inkml:trace>
        </inkml:traceGroup>
      </inkml:traceGroup>
    </inkml:traceGroup>
    <inkml:traceGroup>
      <inkml:annotationXML>
        <emma:emma xmlns:emma="http://www.w3.org/2003/04/emma" version="1.0">
          <emma:interpretation id="{3706C19F-CD98-44CF-9EA1-9D3EF49BBA46}" emma:medium="tactile" emma:mode="ink">
            <msink:context xmlns:msink="http://schemas.microsoft.com/ink/2010/main" type="paragraph" rotatedBoundingBox="3340,14377 12955,13925 13004,14957 3389,154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B75B057-A482-4E9E-A2F9-C8517F94B41A}" emma:medium="tactile" emma:mode="ink">
              <msink:context xmlns:msink="http://schemas.microsoft.com/ink/2010/main" type="line" rotatedBoundingBox="3340,14377 12955,13925 13004,14957 3389,15409"/>
            </emma:interpretation>
          </emma:emma>
        </inkml:annotationXML>
        <inkml:traceGroup>
          <inkml:annotationXML>
            <emma:emma xmlns:emma="http://www.w3.org/2003/04/emma" version="1.0">
              <emma:interpretation id="{0C21AE69-673E-481D-BEA1-5214EAE8620D}" emma:medium="tactile" emma:mode="ink">
                <msink:context xmlns:msink="http://schemas.microsoft.com/ink/2010/main" type="inkWord" rotatedBoundingBox="3340,14377 5841,14260 5890,15291 3389,15409"/>
              </emma:interpretation>
              <emma:one-of disjunction-type="recognition" id="oneOf15">
                <emma:interpretation id="interp75" emma:lang="en-AU" emma:confidence="0">
                  <emma:literal>A=0,</emma:literal>
                </emma:interpretation>
                <emma:interpretation id="interp76" emma:lang="en-AU" emma:confidence="0">
                  <emma:literal>A--0 I</emma:literal>
                </emma:interpretation>
                <emma:interpretation id="interp77" emma:lang="en-AU" emma:confidence="0">
                  <emma:literal>A'-0 I</emma:literal>
                </emma:interpretation>
                <emma:interpretation id="interp78" emma:lang="en-AU" emma:confidence="0">
                  <emma:literal>A--0 |</emma:literal>
                </emma:interpretation>
                <emma:interpretation id="interp79" emma:lang="en-AU" emma:confidence="0">
                  <emma:literal>A'-0 |</emma:literal>
                </emma:interpretation>
              </emma:one-of>
            </emma:emma>
          </inkml:annotationXML>
          <inkml:trace contextRef="#ctx0" brushRef="#br0" timeOffset="70696.7616">2310 5736 460,'-8'36'20,"4"-29"5,4-7-25,0 0 0,-8-14 0,8 14 0,0 0 287,-4-7 52,0-4 10,4 11 3,0 0-205,0 0-41,-8-7-8,8 7-2,-8-7-24,8 7-6,-4 3-1,0 1 0,0 3-33,4 0-6,0 4-2,0 3 0,0 1-14,0-1-10,0 7 12,4 1-12,0 6 0,0 1 0,0 3 0,8 4 0,-12 0 0,4-1 0,0-2 0,0 2 0,4-2 0,0-8 0,-8-4 0,0 0 0,4-3 0,4-3 0,-8-1 0,4-3 0,-4-11 0,0 0-9,0 0 9,0 0-12,0 0 4,0-8 0,0-2 0,4-5 0,-4-2 0,4-5 0,-8-3 0,4-3 0,0-5 8,0 1-8,0 0 8,0-4-8,-4 4 8,4 0 0,4 3 8,0 1-8,0 3 20,8 7 0,-8 0 0,4 0 0,8 4 5,-12-1 1,8 1 0,1 11 0,3-1-2,-4 4-1,4-4 0,-4 8 0,4 3-7,-4 4 0,12 0-1,-12 3 0,4 4-15,-4 0 9,8 7-9,-8 3 8,1 4-8,-1 4 0,0 0 0,0 3 0,-4-3 0,4 0 0,-4 0 0,0-1 0,-4-3-12,4 1-4,0-5 0,-8 1-1,4-4-45,0-4-9,-4-6-1,4-1-650,-8-3-130</inkml:trace>
          <inkml:trace contextRef="#ctx0" brushRef="#br0" timeOffset="70891.0137">2330 5994 1209,'-8'14'53,"8"-14"12,0 0-52,0 0-13,0 0 0,0 0 0,4 7 160,0 0 30,4 1 6,4-1 0,-8 0-75,4-4-15,0 1-3,4 0-1,8-4-24,5 0-5,-5-4-1,4 0 0,-4 1-29,4-4-7,-4 0 0,4-1-1,0 1-24,-7 4-11,-1-4 10,4-1-10,0 5-115,-4-4-29,4 3-5</inkml:trace>
          <inkml:trace contextRef="#ctx0" brushRef="#br0" timeOffset="71121.2757">2881 6044 1958,'0'0'87,"0"0"17,8-7-83,0 3-21,-4-3 0,4 0 0,8 0 96,-8-4 16,4 4 2,9 3 1,-13-3-47,4 7-8,4-4-3,4 1 0,-8 3-29,-4-4-7,12 4-1,-12-3 0,12-1-58,-8 4-12,-4 0-2,4 0-701,-4 4-140</inkml:trace>
          <inkml:trace contextRef="#ctx0" brushRef="#br0" timeOffset="71281.7474">2937 6165 1936,'0'0'43,"0"0"9,0 0 1,0 0 1,8 0-43,0 0-11,5-3 0,-5 3 0,4 0 66,8 0 11,0-4 3,0 4 0,4-3-41,8 3-8,-12 0-2,9 0 0,-9 0-29,8 0-21,-8 0 3,0 0-662,8 0-133</inkml:trace>
          <inkml:trace contextRef="#ctx0" brushRef="#br0" timeOffset="71619.8939">3504 5808 1036,'0'11'92,"-4"-4"-73,-4-4-19,8-3 0,0 0 251,-4 4 46,-4 7 10,4-1 1,0 5-171,4-5-34,0 1-7,4 3-2,0 4-39,4 0-8,4 4-2,-4 3 0,9 3-58,-1-3-12,-4 4-3,4-1 0,8 1 28,8 0 0,-8-1 0,4-3 8,1-3 12,-5-4 4,0-4 0,0 0 0,-4-7-40,0-3-8,4 0-2,-12-4 0,0-4 26,4 0 8,-3-3 0,3-7 0,-8 0 25,0-4 6,0-7 1,0 0 0,-4-4 1,4-7 1,-8-7 0,4 4 0,-4 0-9,0 3-1,-8 0-1,0 4 0,-4 4 2,0-1 1,-8-3 0,-1 7 0,1 3-19,-4 4-4,-8 4-1,4 3 0,-16 1-10,7 6 0,5 4 0,0 4-11,0 6-18,4 1-4,0 7-1,8 3 0,-1 1-128,5 3-26,4 0-4,12 7-2</inkml:trace>
          <inkml:trace contextRef="#ctx0" brushRef="#br0" timeOffset="72065.141">4699 6201 1267,'0'0'56,"0"0"12,-4-3-55,0-1-13,4 4 0,0-7 0,0 7 279,0 0 53,0 0 10,0 0 2,0 0-207,0 0-41,8 3-9,4 8-2,-4 0-46,0 3-10,4 0-1,-4 8-1,-4 3-18,4 0-9,-4 0 10,4 7-10,-4 4 0,0 0-16,0 7 1,4-1 1,-4 1-106,-4 0-22,4-7-4</inkml:trace>
        </inkml:traceGroup>
        <inkml:traceGroup>
          <inkml:annotationXML>
            <emma:emma xmlns:emma="http://www.w3.org/2003/04/emma" version="1.0">
              <emma:interpretation id="{C2543C72-068D-41DF-A848-354E5E631B9C}" emma:medium="tactile" emma:mode="ink">
                <msink:context xmlns:msink="http://schemas.microsoft.com/ink/2010/main" type="inkWord" rotatedBoundingBox="7098,14205 9971,14070 10009,14864 7136,14999"/>
              </emma:interpretation>
              <emma:one-of disjunction-type="recognition" id="oneOf16">
                <emma:interpretation id="interp80" emma:lang="en-AU" emma:confidence="0">
                  <emma:literal>0=-40</emma:literal>
                </emma:interpretation>
                <emma:interpretation id="interp81" emma:lang="en-AU" emma:confidence="0">
                  <emma:literal>0--40</emma:literal>
                </emma:interpretation>
                <emma:interpretation id="interp82" emma:lang="en-AU" emma:confidence="0">
                  <emma:literal>0=4-40</emma:literal>
                </emma:interpretation>
                <emma:interpretation id="interp83" emma:lang="en-AU" emma:confidence="0">
                  <emma:literal>0=0-40</emma:literal>
                </emma:interpretation>
                <emma:interpretation id="interp84" emma:lang="en-AU" emma:confidence="0">
                  <emma:literal>0-40</emma:literal>
                </emma:interpretation>
              </emma:one-of>
            </emma:emma>
          </inkml:annotationXML>
          <inkml:trace contextRef="#ctx0" brushRef="#br0" timeOffset="75231.1694">7558 5815 403,'-8'29'36,"8"-29"-36,0-11 0,0 11 0,0 0 415,0 0 76,0 0 15,0 0 3,0 0-323,4-7-65,-4 7-13,4-7-2,8-1-52,-8 5-10,-4 3-3,12 0 0,0-4-21,1 4-5,-1-3-1,4 3 0,4-4-14,-4 4 0,-4 0 0,4 0-836,8 0-164</inkml:trace>
          <inkml:trace contextRef="#ctx0" brushRef="#br0" timeOffset="75665.7027">8141 5461 1728,'0'0'153,"0"0"-122,0 0-31,0 0 0,-4 7 190,0-3 32,4 7 6,0-11 2,0 0-118,0 7-24,0 7-5,-4 0-1,0-3-54,0 3-10,4 4-2,-4 4-1,-4-4-15,0 3-8,4 8 8,0 3-13,-4 4-15,4-4-4,0-4 0,4 1 0,4-8-22,-4 1-5,0-1-1,-4-3 0,4 4 0,0 3-1,0 7 0,4-11 0,-4-21 9,0 0 3,0 0 0,0 0 0,0 0 37,0 0 12,0 0 0,8-3 0,0 3 31,0-4 13,-4 0 2,-4 4 1,12 15 4,0-12 1,-4-13 0,4 2 0,1 8-12,3-7-1,-4-3-1,4-5 0,-4 8-14,4 0-4,-4 3 0,8 1 0,-4 3-20,-4-4 0,0 4 0,0 0 0,4-3-65,-7 3-11,3 3-3,0-3-674,-4-7-135</inkml:trace>
          <inkml:trace contextRef="#ctx0" brushRef="#br0" timeOffset="75837.2427">8351 5640 1209,'0'0'53,"0"0"12,-4 11-52,4-11-13,0 0 0,-5 7 0,1 3 240,4-2 46,-4 2 9,4 1 1,-4 3-165,0 4-34,4 0-6,0 4-2,0-5-60,0 5-12,0 3-2,0 0-1,0-4 5,4 8 1,4 0 0,-4-8 0,1 4-32,-1 4-7,0-8-1,4 1 0,0-5-86,0-2-18,0-5-3,4 1-922</inkml:trace>
          <inkml:trace contextRef="#ctx0" brushRef="#br0" timeOffset="76154.8136">8548 5615 1728,'0'0'76,"0"0"16,0 0-73,0 0-19,0 0 0,-4 7 0,4 0 100,-4 4 17,0 0 3,0-1 1,4 5-69,0 3-15,0-1-2,8 8-1,-4 4-34,4-4 0,8-4 0,0 4 0,0 1 0,0-5 0,8-3 0,-4-4-9,4-3 9,-4-4-8,1-3 8,-5-4-8,4-8 8,-4 5 0,0-1 8,0-3-8,-4-7 31,0 0 1,0-4 1,-4-4 0,0 1 9,4-4 2,-8 3 0,4 1 0,-4-1 12,0-3 4,-4 0 0,-4 4 0,4-4-14,-8 0-2,0 3-1,0 5 0,0-5-27,-8 4-4,0 0-2,0 4 0,0 0-10,-8-1 0,4 8 0,-8 4 0,-1 3-20,5 7-10,0 0-2,8 7 0,-4 1-52,4 2-12,8-2-1,0 3-1067</inkml:trace>
          <inkml:trace contextRef="#ctx0" brushRef="#br0" timeOffset="74540.9481">6139 5701 403,'-8'25'17,"8"-25"5,0 0-22,-4-4 0,-9 1 0,5 3 0,0-4 354,4 0 66,-8 4 14,4 0 2,0 4-273,0 0-55,8-4-12,-4 7-1,-4 7-60,8 0-12,-4 1-3,0 6 0,4 4-20,0 4 8,0-4-8,0 3 0,4 4 0,0 4 0,8 4 0,-4-1 0,4-3 0,0 3 0,4-7 0,5 7 0,3-6 0,0-1 0,-4-7 0,0-4-8,0-6 8,0-1-8,-4-7 8,0 0-8,1-10 8,-5-1 0,0-3 0,0-4 0,0-7 11,-4-3 4,0-1 1,0-6 0,-4-1 9,-4-3 3,4-4 0,0-7 0,-4 4 5,-4 0 2,4 3 0,-4 0 0,-4 0 3,0 8 1,-4-1 0,-4 1 0,0-1-18,0 4-3,-5 7-1,-3 0 0,4 4-17,0 7 0,-4 0 8,-4 3-8,0 1 0,3 3-16,5 3 4,4 1 0,0 3-32,4 0-5,0 4-2,0-1 0,8 5-49,0-1-11,4 0-1,4-3-600,4 3-120</inkml:trace>
          <inkml:trace contextRef="#ctx0" brushRef="#br0" timeOffset="74746.5728">6609 5761 1958,'0'0'87,"0"0"17,0 0-83,0 0-21,16 0 0,-16 0 0,0 0 103,0 0 16,16-7 3,0 0 1,-12 4-43,4-1-9,5 4-2,3-4 0,4 4-55,-8-3-14,-12 3 0,12-7 0,8 0 54,-8 7 8,-12 0 2,0 0 0,8 3-164,0 1-33,0 3-7,-12 0-999</inkml:trace>
          <inkml:trace contextRef="#ctx0" brushRef="#br0" timeOffset="74900.1268">6637 5947 979,'-16'18'87,"12"-7"-70,8-4-17,-4-7 0,0 0 248,0 0 45,12-4 10,-4 1 1,-8 3-140,0 0-29,8 0-6,8-4-1,5-3-50,-5 4-10,-8 3-3,12-4 0,4-3-28,4 3-5,-12-3-2,0 4 0,8-8-132,-3 0-26,3 0-6</inkml:trace>
        </inkml:traceGroup>
        <inkml:traceGroup>
          <inkml:annotationXML>
            <emma:emma xmlns:emma="http://www.w3.org/2003/04/emma" version="1.0">
              <emma:interpretation id="{A0FA0774-BAC1-4FEF-A841-DDB923803819}" emma:medium="tactile" emma:mode="ink">
                <msink:context xmlns:msink="http://schemas.microsoft.com/ink/2010/main" type="inkWord" rotatedBoundingBox="10291,14301 10747,14280 10757,14501 10302,14523"/>
              </emma:interpretation>
              <emma:one-of disjunction-type="recognition" id="oneOf17">
                <emma:interpretation id="interp85" emma:lang="en-AU" emma:confidence="0">
                  <emma:literal>n</emma:literal>
                </emma:interpretation>
                <emma:interpretation id="interp86" emma:lang="en-AU" emma:confidence="0">
                  <emma:literal>^</emma:literal>
                </emma:interpretation>
                <emma:interpretation id="interp87" emma:lang="en-AU" emma:confidence="0">
                  <emma:literal>N</emma:literal>
                </emma:interpretation>
                <emma:interpretation id="interp88" emma:lang="en-AU" emma:confidence="0">
                  <emma:literal>M</emma:literal>
                </emma:interpretation>
                <emma:interpretation id="interp89" emma:lang="en-AU" emma:confidence="0">
                  <emma:literal>m</emma:literal>
                </emma:interpretation>
              </emma:one-of>
            </emma:emma>
          </inkml:annotationXML>
          <inkml:trace contextRef="#ctx0" brushRef="#br0" timeOffset="76575.2246">9276 5758 1976,'-9'-4'44,"9"4"8,-8 0 3,4 4 0,0-1-44,0 1-11,0 0 0,-4-1 0,8 1 41,-4 3 7,0 0 0,4 4 1,-4-1-32,0 5-6,4-5-2,-4 5 0,4-4-9,-4-4 8,4 3-8,0-10 8,0 0-8,0 0 0,0 0 0,0 0 8,0 0-8,0 0 10,0 0-10,0 0 10,8-10-10,-4 3 12,4 3-12,-4-3 12,4 0 0,0-4 1,-4 4 0,4-4 0,1-3 15,3-4 4,0 4 0,0-4 0,0 3 15,0 1 3,4 3 1,0 1 0,0-1-12,0-3-3,0-8 0,4 15 0,-4 14-2,1 0-1,-1 0 0,0 1 0,0 2-14,0 5-3,0-1-1,0 4 0,-4 0-15,4 3-16,4-3 3,-4 0 1,-4-7-125,1 3-25,3 0-5</inkml:trace>
        </inkml:traceGroup>
        <inkml:traceGroup>
          <inkml:annotationXML>
            <emma:emma xmlns:emma="http://www.w3.org/2003/04/emma" version="1.0">
              <emma:interpretation id="{3F2F127F-397D-4914-ABA0-EC8262D76586}" emma:medium="tactile" emma:mode="ink">
                <msink:context xmlns:msink="http://schemas.microsoft.com/ink/2010/main" type="inkWord" rotatedBoundingBox="10887,14085 11143,14073 11160,14436 10904,14448"/>
              </emma:interpretation>
              <emma:one-of disjunction-type="recognition" id="oneOf18">
                <emma:interpretation id="interp90" emma:lang="en-AU" emma:confidence="0">
                  <emma:literal>+</emma:literal>
                </emma:interpretation>
                <emma:interpretation id="interp91" emma:lang="en-AU" emma:confidence="0">
                  <emma:literal>5</emma:literal>
                </emma:interpretation>
                <emma:interpretation id="interp92" emma:lang="en-AU" emma:confidence="0">
                  <emma:literal>&amp;</emma:literal>
                </emma:interpretation>
                <emma:interpretation id="interp93" emma:lang="en-AU" emma:confidence="0">
                  <emma:literal>4</emma:literal>
                </emma:interpretation>
                <emma:interpretation id="interp94" emma:lang="en-AU" emma:confidence="0">
                  <emma:literal>X</emma:literal>
                </emma:interpretation>
              </emma:one-of>
            </emma:emma>
          </inkml:annotationXML>
          <inkml:trace contextRef="#ctx0" brushRef="#br0" timeOffset="76795.6504">9806 5654 1382,'0'0'123,"0"0"-99,0 0-24,8 7 0,0 0 82,1-7 11,7 4 3,-4-4 0,0-4-18,0 4-3,4 0-1,0 0 0,4 4-27,0-4-6,-4 0-1,0 0 0,-4 0-21,0 0-5,1-4-1,-5 1 0,4 6-49,-4-3-11,4 4-1</inkml:trace>
          <inkml:trace contextRef="#ctx0" brushRef="#br0" timeOffset="77026.7181">9919 5447 1900,'-4'-11'84,"4"11"18,0 0-82,0 0-20,0 0 0,0 0 0,-4 11 80,4-4 11,4 4 2,0 3 1,0 0-25,0 1-5,4-1 0,0 4-1,4 3-43,-4 1-8,4 6-1,-4 1-1,4-1-10,0 1-11,-3 0 3,3 3-729,0 4-146</inkml:trace>
        </inkml:traceGroup>
        <inkml:traceGroup>
          <inkml:annotationXML>
            <emma:emma xmlns:emma="http://www.w3.org/2003/04/emma" version="1.0">
              <emma:interpretation id="{BC6ECE4D-6EE0-4238-AB32-409EAC783196}" emma:medium="tactile" emma:mode="ink">
                <msink:context xmlns:msink="http://schemas.microsoft.com/ink/2010/main" type="inkWord" rotatedBoundingBox="11521,14032 12957,13965 12981,14476 11545,14544"/>
              </emma:interpretation>
              <emma:one-of disjunction-type="recognition" id="oneOf19">
                <emma:interpretation id="interp95" emma:lang="en-AU" emma:confidence="0">
                  <emma:literal>200</emma:literal>
                </emma:interpretation>
                <emma:interpretation id="interp96" emma:lang="en-AU" emma:confidence="0">
                  <emma:literal>20</emma:literal>
                </emma:interpretation>
                <emma:interpretation id="interp97" emma:lang="en-AU" emma:confidence="0">
                  <emma:literal>2000</emma:literal>
                </emma:interpretation>
                <emma:interpretation id="interp98" emma:lang="en-AU" emma:confidence="0">
                  <emma:literal>000</emma:literal>
                </emma:interpretation>
                <emma:interpretation id="interp99" emma:lang="en-AU" emma:confidence="0">
                  <emma:literal>00</emma:literal>
                </emma:interpretation>
              </emma:one-of>
            </emma:emma>
          </inkml:annotationXML>
          <inkml:trace contextRef="#ctx0" brushRef="#br0" timeOffset="77500.5411">10450 5561 921,'-8'-14'40,"4"10"10,8-6-40,-4 2-10,-4-6 0,4 0 0,4 3 283,0 0 54,-4 1 11,4-1 3,4 4-200,0 0-40,0 3-8,0 4-2,4 0-46,-4 0-10,4-3-1,0 3-1,4 0-22,-4 3-4,5 8-1,-5 0 0,4-4-16,-4 7 0,-4 0 0,4 4 0,-4-4 0,0 4-9,-4 4-1,0-1 0,0 8-60,0-8-12,-8 1-2,4 3-1,0 0-144,-4 0-29,0-4-6,0 1 0,0-8 109,-4 4 23,4-7 4,0-4 0,4-7 52,-8 7 11,4-7 1,-4 3 1,8-3 76,-8-3 15,0 3 4,4-4 0,0-3 103,4 7 21,0 0 4,-8-3 0,4-1-36,4 4-7,0 0-1,0 0-1,0 0-27,0 0-6,8-7-1,0 3 0,4 8-13,0-4-4,4 0 0,0 0 0,4 3-28,0 1-7,0-8-1,0 8 0,4 7-16,5 3-3,-9-3-1,8-4 0,-8 0-20,0-3-5,0 3-1,0-4 0,0-6-172,1-1-34</inkml:trace>
          <inkml:trace contextRef="#ctx0" brushRef="#br0" timeOffset="77847.5395">11073 5586 1893,'0'0'84,"-8"4"17,0-1-81,0 1-20,0-4 0,0 7 0,0-3 100,4 3 15,-4 0 3,8 0 1,0-7-52,4 11-11,-4 7-1,4 3-1,4-3-34,0 0-8,0 0 0,4-4-1,0 4-11,4-7 8,0 3-8,0-3 8,1 3-8,-1-7 0,4 0 0,-4-3 0,-4-4 0,4 0 0,-4 0 0,0 0 8,0-4 1,0 1 0,-4-1 0,0-7 0,0 1 10,0-5 1,0 1 1,0-4 0,-3-3 12,3-1 3,-4 5 0,-4-9 0,0 5 1,-4-4 1,0 7 0,-5-7 0,1 0-10,-4 4-1,-4-1-1,0 8 0,-4 0-16,-4-1-10,-4 8 12,0 4-12,0 3-15,-1 7-9,5 0-3,-4 4 0,4-4-18,8 7-4,-4 4-1,8-4 0,0 4-42,8-4-9,0 1-2,4-1 0,0-3-34,8-1-7,4 1-2</inkml:trace>
          <inkml:trace contextRef="#ctx0" brushRef="#br0" timeOffset="78179.3537">11500 5511 230,'0'0'20,"0"0"-20,0 0 0,4-3 0,0-5 426,-4 8 81,0 0 16,0 0 3,0 0-319,0 0-64,0 0-13,4 11-2,0 3-82,0 1-16,-4-1-3,0 4-1,8 0-26,0 3 0,4-3-14,0 0 5,-4 0 9,4 0 8,4 7-8,0-4 11,0-3-11,4-4 0,-4 4-12,0-7 12,1 3 0,3-3 0,-4-7 0,0-1 0,0-3 11,-4-3-3,4-1-8,-4 0 12,0-6 32,0-5 7,-4 5 1,4-8 0,-4 0 8,0-3 3,-3-1 0,-1 1 0,0-4-11,-4-4-3,0 4 0,0-4 0,-8 1-22,-1-1-5,-3 8-1,-4-4 0,0 0-12,-8 3-9,0 1 12,-4 3-12,-4 4 0,3-1-9,-3 8-1,0 4 0,4-1-34,-4 4-6,4 4-2,-5 3 0,1 3-176,0 5-36,0 3-8</inkml:trace>
        </inkml:traceGroup>
      </inkml:traceGroup>
    </inkml:traceGroup>
    <inkml:traceGroup>
      <inkml:annotationXML>
        <emma:emma xmlns:emma="http://www.w3.org/2003/04/emma" version="1.0">
          <emma:interpretation id="{E5EC2F50-BA68-4949-AD00-CD2F09162CB5}" emma:medium="tactile" emma:mode="ink">
            <msink:context xmlns:msink="http://schemas.microsoft.com/ink/2010/main" type="paragraph" rotatedBoundingBox="6948,15643 11258,15407 11300,16171 6990,1640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83B6A6D-7CB9-4B61-9873-32305530E40E}" emma:medium="tactile" emma:mode="ink">
              <msink:context xmlns:msink="http://schemas.microsoft.com/ink/2010/main" type="line" rotatedBoundingBox="6948,15643 11258,15407 11300,16171 6990,16406"/>
            </emma:interpretation>
          </emma:emma>
        </inkml:annotationXML>
        <inkml:traceGroup>
          <inkml:annotationXML>
            <emma:emma xmlns:emma="http://www.w3.org/2003/04/emma" version="1.0">
              <emma:interpretation id="{77D645AC-548C-4A78-A098-B4AC03EAF09E}" emma:medium="tactile" emma:mode="ink">
                <msink:context xmlns:msink="http://schemas.microsoft.com/ink/2010/main" type="inkWord" rotatedBoundingBox="6948,15643 9143,15523 9185,16286 6990,16406"/>
              </emma:interpretation>
              <emma:one-of disjunction-type="recognition" id="oneOf20">
                <emma:interpretation id="interp100" emma:lang="en-AU" emma:confidence="0">
                  <emma:literal>4on:</emma:literal>
                </emma:interpretation>
                <emma:interpretation id="interp101" emma:lang="en-AU" emma:confidence="0">
                  <emma:literal>40n:</emma:literal>
                </emma:interpretation>
                <emma:interpretation id="interp102" emma:lang="en-AU" emma:confidence="0">
                  <emma:literal>4On=</emma:literal>
                </emma:interpretation>
                <emma:interpretation id="interp103" emma:lang="en-AU" emma:confidence="0">
                  <emma:literal>won:</emma:literal>
                </emma:interpretation>
                <emma:interpretation id="interp104" emma:lang="en-AU" emma:confidence="0">
                  <emma:literal>yon:</emma:literal>
                </emma:interpretation>
              </emma:one-of>
            </emma:emma>
          </inkml:annotationXML>
          <inkml:trace contextRef="#ctx0" brushRef="#br0" timeOffset="85607.3294">5893 6998 1958,'0'0'87,"0"0"17,0 0-83,0 0-21,0 0 0,0 0 0,0 0 107,0 0 17,0 0 3,0 0 1,0 0-47,0 0-9,-4 4-1,4 3-1,4 0-28,-4 7-6,-4 1 0,4 3-1,4 3-17,-4 1-3,0 6-1,0 4 0,-4 1-26,4-1-4,0 0-2,0 0 0,0-3-26,-4-8-6,8 1-1,-8-5 0,0 5 1,4-8 0,4-3 0,-4 3 0,0-7 18,0-7 4,0 0 1,0 0 0,0 0-8,0 0-1,0 0-1,0 0 0,16-3 62,-8 3 13,4 0 2,1-4 1,-1 4-14,4-3-3,-4-1-1,4 4 0,4 0 8,-4-4 1,0 1 1,4 3 0,-4 0-19,4 0-4,-4 0-1,1 3 0,-1 1-22,0 0-5,-4-4-1,4 3-731,-4-6-146</inkml:trace>
          <inkml:trace contextRef="#ctx0" brushRef="#br0" timeOffset="85827.0998">6183 7088 1324,'-12'7'59,"12"-7"12,-4 7-57,0 0-14,-4 0 0,4 0 0,0 1 208,4 9 38,0-2 8,4 6 2,-4 1-155,4 3-30,0 3-7,4 1 0,0 3-33,0 0-7,4-3 0,0-1-1,-4 1-12,4 3-3,0-3 0,-4 3 0,4 0-8,0-3 0,0-4 0,0 3 0,1-3-40,-1-3-11,0-1-1,0-3-682,0-11-136</inkml:trace>
          <inkml:trace contextRef="#ctx0" brushRef="#br0" timeOffset="86144.6066">6521 7102 921,'-8'7'82,"8"-7"-66,-8 7-16,0 0 0,4 1 227,-5 2 41,1 5 9,0 2 2,8 1-165,-4 7-33,4 4-6,0 0-2,0-4-58,4 0-15,4 3 0,0-3 0,5 4 0,-1-4 0,0-4 0,0 1 0,4-4 34,0 0 4,8-4 1,-4-3 0,-4-1-15,0-6-4,0-4 0,1 0 0,-1-7 5,0 0 1,-4-1 0,0-6 0,0 0-6,-4-4 0,0 0-1,-4-7 0,0-4 9,-4 1 1,-4-8 1,0 0 0,-4-3 10,0 3 1,-4-3 1,-4 3 0,0 8-21,-4-1-4,3 4-1,1 0 0,-8 3-16,4 5 0,-4 6 0,4 0 0,0 0 0,0 8-19,0 6 4,3 1 1,1 3-120,4 7-24,4 1-5,0 3-1,0 3-40,4 1-8,4-1-1</inkml:trace>
          <inkml:trace contextRef="#ctx0" brushRef="#br0" timeOffset="86502.2824">6955 7249 1728,'0'0'76,"4"7"16,0 0-73,4 4-19,0 3 0,0 4 0,-4 0 96,0-1 15,4 5 3,4-1 1,0-3-82,0 7-16,-7-7-3,3 4-1,-4-8-13,4 4 0,0 0 0,-4 0 0,0-1 0,0-6 0,-4 3 0,4-3 0,-4-11 0,0 0 0,0 0 0,0 0 0,0 0 0,0 0 0,0 0 0,4-14 0,0 0 0,0-4 0,-8 0 0,4-7 0,0 3 0,0-3 0,-4-3 0,4 3 0,0-4 50,0 0 7,4-3 2,0 4 0,-4-1-8,4 4-2,4 0 0,4 4 0,4 3-13,0 3-2,-8 5-1,0 6 0,-8 4 15,8 0 2,16 7 1,-8 8 0,-16 6-51,13 4-11,11 0-1,-4 4-1,-8 3 13,4-4 0,4 1 0,4 0 0,8-4-64,-8-4-6,-7 4-2,3-3-723,8-5-145</inkml:trace>
          <inkml:trace contextRef="#ctx0" brushRef="#br0" timeOffset="86750.4207">7707 7106 2185,'0'0'48,"0"0"9,0 0 3,8-4 2,4 0-50,-4 1-12,-8 3 0,0 0 0,0 0 55,8-7 8,8 3 1,-4-3 1,-12 7-1,8 0 0,17-4 0,-9 1 0,-16 3-51,12-4-13,0 1 0,8 3 0,4-4-93,-4 4-22,-16 0-4</inkml:trace>
          <inkml:trace contextRef="#ctx0" brushRef="#br0" timeOffset="86932.9319">7747 7363 1440,'0'7'128,"0"-7"-103,0 0-25,0 0 0,8 0 172,4 0 30,-4 0 6,5 0 0,-5 0-99,8-3-20,8-1-4,0 0-1,0 1-36,0-1-8,4 4-2,-4-3 0,9-1-50,-1 0-9,-8-3-3,4 4-1121</inkml:trace>
        </inkml:traceGroup>
        <inkml:traceGroup>
          <inkml:annotationXML>
            <emma:emma xmlns:emma="http://www.w3.org/2003/04/emma" version="1.0">
              <emma:interpretation id="{1C7BB170-7F66-4AE2-BD61-CA6BB8E50EEE}" emma:medium="tactile" emma:mode="ink">
                <msink:context xmlns:msink="http://schemas.microsoft.com/ink/2010/main" type="inkWord" rotatedBoundingBox="9662,15510 11259,15422 11293,16043 9696,16130"/>
              </emma:interpretation>
              <emma:one-of disjunction-type="recognition" id="oneOf21">
                <emma:interpretation id="interp105" emma:lang="en-AU" emma:confidence="0">
                  <emma:literal>too</emma:literal>
                </emma:interpretation>
                <emma:interpretation id="interp106" emma:lang="en-AU" emma:confidence="0">
                  <emma:literal>to</emma:literal>
                </emma:interpretation>
                <emma:interpretation id="interp107" emma:lang="en-AU" emma:confidence="0">
                  <emma:literal>now</emma:literal>
                </emma:interpretation>
                <emma:interpretation id="interp108" emma:lang="en-AU" emma:confidence="0">
                  <emma:literal>no</emma:literal>
                </emma:interpretation>
                <emma:interpretation id="interp109" emma:lang="en-AU" emma:confidence="0">
                  <emma:literal>how</emma:literal>
                </emma:interpretation>
              </emma:one-of>
            </emma:emma>
          </inkml:annotationXML>
          <inkml:trace contextRef="#ctx0" brushRef="#br0" timeOffset="87207.0682">8584 7038 460,'0'0'20,"0"0"5,0 0-25,0 0 0,-4-8 0,4 8 0,0 0 436,0 0 83,4-7 16,0 0 3,0 0-366,-4 7-74,12 4-14,0-1-4,4-3-41,0 7-9,-4 0-2,4 4 0,-4 4-19,4-1-9,-3 4 8,-1 7-8,0-4-8,-4 8-8,0-1 0,-4 5-1,0-5-48,0 4-10,0-3-1,-4-1-1,4-2-127,-4-1-26,-4-4-5,0-3-625</inkml:trace>
          <inkml:trace contextRef="#ctx0" brushRef="#br0" timeOffset="87372.1292">8656 7484 1288,'0'0'57,"-4"-3"12,-4-4-55,0-4-14,4-3 0,-4 3 0,0 0 105,8-3 19,0 3 3,0 1 1,4-1-1,4 0 0,-4 4 0,8-4 0,4 4-31,0 0-7,4 0-1,-4 0 0,5 3-34,-1 0-7,4 1-2,-4 6 0,4-3-45,0 8 0,0-5-15,-4 4 4,5 4 23,-5 0 5,8-4 1,-4 4 0,0-1-80,-4 1-16,0-4-3,0 0-674,1 1-134</inkml:trace>
          <inkml:trace contextRef="#ctx0" brushRef="#br0" timeOffset="87688.2326">9199 7070 1267,'0'0'112,"-8"0"-89,-4 0-23,4 0 0,0 0 210,4 3 38,-4 5 7,4-1 1,4 3-136,0 5-27,-4 3-5,4 3-2,4 0-36,8 5-7,-4-5-2,8 4 0,0-4-53,4 1-12,-4-4-1,4 0-1,1-4 42,3 0 8,-4-3 1,0-4 1,0 0-43,0 0-9,-4 1-2,0-5 0,-4-3 28,4-3 0,-4-1 0,1 0 0,-1-6 8,-4-1 0,0-3 0,-4-1 0,4-3 8,-4-7 1,0 0 1,-4-3 0,-4-1 37,4 4 7,-4-3 2,0-1 0,-4 4-52,-4 0-12,0 7 0,-5-3 0,1-4 0,-8 7 0,4 3 0,-4 5 0,4 3 0,0-1 0,0 12 0,0 3 0,8 0-100,-1 4-22,1 0-5,4 3-649,0 4-131</inkml:trace>
          <inkml:trace contextRef="#ctx0" brushRef="#br0" timeOffset="88037.7127">9770 6934 2163,'-12'14'48,"12"-14"9,0 0 3,0 0 0,0 0-48,0 0-12,12-3 0,-12 3 0,0 0 96,0 0 17,4 10 3,0-2 1,0 2-79,4 1-16,-4 7-3,0 0-1,4 3-18,4 8 0,1-4 0,3 0 0,0 3 21,0 1 1,4-4 0,0 0 0,0-7-22,0 0 0,-4-4 0,4-3 0,-4-8 0,1 5 0,-5-5 0,4-3 0,0-3 8,0-8 3,-4 0 1,0-3 0,0-8 21,0-3 5,0-3 1,0-1 0,-8 1 9,4-1 3,0-3 0,-8 3 0,0 4-8,0-3-2,-4-1 0,0 4 0,-4 0-17,0 3-4,0 1-1,-4 0 0,-4 3-19,0 3 10,-4 1-10,0 7 8,-4 3-25,0 4-6,3 4-1,-3 7 0,0-1-131,0 8-26,0-3-6</inkml:trace>
        </inkml:traceGroup>
      </inkml:traceGroup>
    </inkml:traceGroup>
    <inkml:traceGroup>
      <inkml:annotationXML>
        <emma:emma xmlns:emma="http://www.w3.org/2003/04/emma" version="1.0">
          <emma:interpretation id="{51580B23-65EB-4F50-BAAE-5A9EEC866D90}" emma:medium="tactile" emma:mode="ink">
            <msink:context xmlns:msink="http://schemas.microsoft.com/ink/2010/main" type="paragraph" rotatedBoundingBox="8304,16959 11013,16804 11061,17639 8352,1779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F046C9C-8E06-4F97-82A9-5BEF7B82A5D2}" emma:medium="tactile" emma:mode="ink">
              <msink:context xmlns:msink="http://schemas.microsoft.com/ink/2010/main" type="line" rotatedBoundingBox="8304,16959 11013,16804 11061,17639 8352,17794"/>
            </emma:interpretation>
          </emma:emma>
        </inkml:annotationXML>
        <inkml:traceGroup>
          <inkml:annotationXML>
            <emma:emma xmlns:emma="http://www.w3.org/2003/04/emma" version="1.0">
              <emma:interpretation id="{6D9AE15C-6961-4398-9E7B-5D4B7A127F14}" emma:medium="tactile" emma:mode="ink">
                <msink:context xmlns:msink="http://schemas.microsoft.com/ink/2010/main" type="inkWord" rotatedBoundingBox="8304,16959 11013,16804 11061,17639 8352,17794"/>
              </emma:interpretation>
              <emma:one-of disjunction-type="recognition" id="oneOf22">
                <emma:interpretation id="interp110" emma:lang="en-AU" emma:confidence="0">
                  <emma:literal>A-50</emma:literal>
                </emma:interpretation>
                <emma:interpretation id="interp111" emma:lang="en-AU" emma:confidence="0">
                  <emma:literal>no 5 0</emma:literal>
                </emma:interpretation>
                <emma:interpretation id="interp112" emma:lang="en-AU" emma:confidence="0">
                  <emma:literal>no 50</emma:literal>
                </emma:interpretation>
                <emma:interpretation id="interp113" emma:lang="en-AU" emma:confidence="0">
                  <emma:literal>n-50</emma:literal>
                </emma:interpretation>
                <emma:interpretation id="interp114" emma:lang="en-AU" emma:confidence="0">
                  <emma:literal>no-for</emma:literal>
                </emma:interpretation>
              </emma:one-of>
            </emma:emma>
          </inkml:annotationXML>
          <inkml:trace contextRef="#ctx0" brushRef="#br0" timeOffset="88697.8337">7285 8661 1670,'-36'-22'148,"28"22"-118,12 4-30,-8-1 0,0 4 134,0-3 21,8 3 4,4 0 1,-4 0-39,0 1-7,-8 2-2,12 1 0,8 3-112,-8-3-9,-16-7-9,8 14-2,8 7 20,0 0 11,-12-4-2,4 4 0,0 0 2,4 0 0,4 0 0,-8 0 0,-12-7-22,8-4-4,12 1-1,-8-5 0,-4-2 3,-4-5 0,8-3 0,0 0 0,12-11-7,-8 1-2,-8-5 0,0-6 0,8-4 7,-4 3 2,0-3 0,8-3 0,-4-1 24,0 1 5,4-1 0,-4-3 1,-4 3 10,4 1 1,12-5 1,-4 1 0,-4 0 5,8 4 1,4-1 0,-4 7 0,1 1 1,-5 10 0,4-3 0,4 10 0,0 1-7,0 6-1,-8 8 0,4 3 0,4 4-13,0 4-3,-8 3-1,1 0 0,7 3-11,-4 5 8,0-1-8,0 4 8,-12-4-32,8 3-6,8 1-2,-4 0 0,-8 0-25,8-1-6,4-2-1,5-8-751,-9 0-150</inkml:trace>
          <inkml:trace contextRef="#ctx0" brushRef="#br0" timeOffset="88886.4883">7860 8661 2188,'16'3'48,"-16"-3"11,-8 0 1,8 0 1,12 0-49,-4 0-12,-8 0 0,0 0 0,16 0 105,0 0 19,-4-3 3,0-1 1,0 0-52,0 4-9,9-7-3,-9 4 0,0-1-51,4 1-13,-4-5 0,4 5 0,0-1 0,-4 1 0,-4-1 0,4 1 0,0 3-151,-4 0-33,-8 0-6,4 0-898</inkml:trace>
          <inkml:trace contextRef="#ctx0" brushRef="#br0" timeOffset="89100.7885">8021 8821 1670,'0'0'148,"0"0"-118,0 0-30,0 0 0,0 0 144,0 0 24,0 0 4,12 4 0,-4 0-56,8-4-12,4-4-3,-4 0 0,4 4-52,0-3-10,0-1-3,5-3 0,-1 0-36,0 3-21,0-6 2,0 3-796,4-4-159</inkml:trace>
          <inkml:trace contextRef="#ctx0" brushRef="#br0" timeOffset="89342.9092">9038 8242 2419,'-12'18'53,"12"-18"11,-8 4 3,4-4 1,-4 0-55,4 0-13,0-4 0,4 4 0,0 0 105,8-3 19,-4-1 3,8 0 1,-4 1-103,4-1-25,0 1 0,4-1 0,5 1 0,-5 3 0,-4-4 0,4 0 0,4 1 0,-4-1 0,0 1 0,0-1 0,-4 1 0,0 3-9,0-4 0,-4 0 0,-8 4-149,0 0-30,0 0-5,0 0-534,0 0-106</inkml:trace>
          <inkml:trace contextRef="#ctx0" brushRef="#br0" timeOffset="89634.6183">9022 8249 1728,'-4'4'38,"-4"3"8,0 4 2,0 0 0,-4-1-39,4 1-9,-4 0 0,4 3 0,0 0 95,4 1 17,-4 3 3,4-4 1,4 4-48,-4 0-8,4 0-3,0-1 0,0 5-37,4-1-8,0 1-2,0-1 0,4-3-10,0 0 8,0 3-8,4-3 8,-4-3 4,4-1 0,4 0 0,0 4 0,0-4 36,4-3 7,0 3 1,1 1 1,-1-1-57,0 0 0,-4 1-17,0-1 4,0-3 13,-4 3 12,-4 0-3,0 0 0,0-3 3,-4 7 1,0-4 0,-4 1 0,4-1-4,-8 0-1,0 4 0,-4-4 0,0 1-8,-4-1 0,4-3 0,-4 3 0,0-7-15,0 0-5,0 1 0,0-5-1,-4-3-32,4-3-7,-4-5 0,7 1-1,-3-3-46,8-5-9,-4-3-1,4-3-840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10T06:27:11.3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145 272 172,'0'0'16,"0"0"-16,0 0 0,0 0 0,0 0 184,0 0 35,0 0 6,0 0 2,0 0-120,0-9-24,0 9-5,0 0-1,0 0 30,0 0 5,0-9 2,0 9 0,-5-9-38,5 9-7,0 0-1,0 0-1,-5-9-45,5 9-9,0 0-1,0 0-1,0 0-11,0 0 0,0 0 0,0 0 0,0 0 0,0 0 0,0 0-12,0 0 12,0 0-13,0 0 5,0 0 8,0 0-13,0 0 13,0 9 0,0 4-10,0-13 10,0 0 0,0 0 0,0 0 0,0 0 0,0 0 0,0 0 8,-5 0-8,5 0 0,0 0 11,-10-4-3,5 4-8,0-4 12,-5-5-12,5 4 0,0 1 8,0-1-8,5 5 0,-5-9 0,0 0 8,0 0-8,5 9 18,-5-9 1,5-4 0,0 13 0,0-13-3,0 4-1,0 0 0,0 9 0,0-14-3,0 1 0,5 4 0,-5 9 0,5-9 1,0 0 0,-5 9 0,10-4 0,-10 4-13,10-9 11,-10 9-11,10-5 10,-5 1-2,5-1 0,-10 5 0,0 0 0,10 0-8,-10 0 12,0 0-12,0 0 12,0 0-12,0 0 8,10 5-8,1 4 8,-11-9-8,10 9 8,-5 0-8,-5 4 8,5-4-8,-10 0 0,0 0 9,5-9-9,0 0 8,0 0-8,0 0 8,-5 9-8,-5-5-19,4 1-8,6-5-1,-10 4-1,-5-4 29,10-4 0,-5-1 0,0-4 0,0 5 0,0-1 0,0-4 0,5 5 0,-5-1 0,5 1 0,-5-9 0,5 4 0,0 0 17,-5 0 10,5 0 1,0 0 1,5 9-29,0 0 0,-5-9 0,5 9 0,0 0-17,0 0-10,0 0-1,0 0-1,0 0 29,10-4 0,-5-5 0,-5 9 0,0 0 0,15 0 0,-5 4 0,0-4 0,5 5 14,-5-5 9,0 4 1,-10-4 1,0 0-40,15 0-8,0 0-1,-5 4-1,-10-4 41,0 0 9,10 5 2,-10-5 0,0 13-19,5 1-8,-5-14 8,0 13-8,-5-4 0,0 4 8,0-4-8,-5 0 0,5 0 0,-5 0 8,5-4-8,-5 4 0,10-9 0,0 0 0,-15 0 0,5 0 0,10 0 0,-10-5 0,0 1 0,0-1 0,0-4 0,5 0 0,0-4 0,5 4 0,0 0 0,0 0 0,0-4 0,0 13 0,0 0 0,0-9 0,0 9 0,10-9 0,-5 0 0,5 0 8,-5 0-8,5 5 0,0-5 12,0 9-4,5-5 0,0 1 0,-5-5 7,0 9 1,-10 0 0,15 0 0,-15 0-7,10 4-1,1-4 0,-11 0 0,0 0-8,10 9 0,-10-9 0,5 9 8,0 5-8,0-1 8,-5 0-8,0 1 8,0 4-8,-5-5 8,0 0-8,5 5 8,0-9-8,0 5 0,-5-5 0,-5-5 0,5 5-10,5-9-4,-6 4-1,-4 5 0,-5-9 15,10 0 0,5 0 0,-10-4 0,0 4 0,0-5 0,0 1 0,5-5 0,-5 0 16,5-4 5,0 4 2,0 0 0,5-5-23,0 5 8,0 1-8,0-6 0,0 5-16,5 0-7,-5 0-1,0 9-1,0 0 38,5-9 8,0 0 2,5 5 0,-10 4-37,15 0-7,0 0-2,0 0 0,0 4 70,-5-4 13,-10 0 4,16 0 0,-1-4-81,-5 4-16,-10 0-3,0 0-1,15 0 37,-5 0 0,-10 0 0,10 9 0,-10-9 8,5 9-8,-5-9 8,0 13-8,0 1 8,-5-1-8,0-4 0,-5 4 8,5 1-8,-5-5 0,-5 0 0,10 0 0,5-9-9,0 0 9,-10 9 0,-1-9 0,11 0 0,-10 4 0,0-4 0,0-4 0,0 4 0,0-9 0,0 0 0,0 0 0,0 4 0,0-4 0,5 0 0,0 0 0,-5 1 0,5-6 0,5 5 0,0 0 0,5 0 0,-5 9 0,0 0 0,5-9 0,0 0 0,0 5 0,0-9 0,0 8 0,5-4 0,0 5 0,0-1 0,0 1 0,5-1 8,0 5-8,-15 0 11,10 5-11,-10-5 8,11 4-8,4 5 0,-5-4 0,0 4 0,-10-9 0,10 4 0,0 5 0,0 4 8,-5-4-8,0 5 0,0-5 0,5 4 0,-10 0 0,0-4 0,5 9 0,-5-4-9,-5-1 9,0-4-8,0 4 8,5-13 0,-5 9 0,5-9 0,-10 9 0,-5 0 0,10-4 0,5-5 0,0 0 0,-10 4 0,0-4 0,0 5 0,0-10 8,-1 1-8,1-1 0,0-4 0,0 0 0,5 0 0,-5-4 0,0 4 0,0-4 0,10-1 0,-5 5 0,0-4 0,5 4 0,-5 0 0,5 0-8,5-4 8,0 4 0,-5 9 0,5-9 0,-5 0 0,10 4 0,0 1 0,0 0 0,-5-5 0,10 9 0,-15 0 0,10-5 8,-10 5 0,11 0 0,4-4-8,0 4 12,-15 0-4,15 4 0,0 1-8,0-1 0,-5 1 0,0-1 8,0 5-8,0 0 0,-5 0 0,0 0 0,0 4 0,0-4 0,-5 4 0,0-13 8,0 0-8,0 14 8,-5-5-8,5-9 8,0 9-8,0-9 0,-10 9 0,0 0 8,0 0-8,0-5 9,0 5-9,-5-9 10,-5 4-10,5 1 8,5-5-8,-5 0 8,-1 4-8,-4-4-11,10 0 3,-5-4 0,0 4 16,0-5 4,5 1 1,0 0 0,0-5-13,0 0 0,5 0 0,0 0 0,0-5-15,5 5-5,5-4-2,0 0-764,0 4-153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10T06:21:31.5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145 272 172,'0'0'16,"0"0"-16,0 0 0,0 0 0,0 0 184,0 0 35,0 0 6,0 0 2,0 0-120,0-9-24,0 9-5,0 0-1,0 0 30,0 0 5,0-9 2,0 9 0,-5-9-38,5 9-7,0 0-1,0 0-1,-5-9-45,5 9-9,0 0-1,0 0-1,0 0-11,0 0 0,0 0 0,0 0 0,0 0 0,0 0 0,0 0-12,0 0 12,0 0-13,0 0 5,0 0 8,0 0-13,0 0 13,0 9 0,0 4-10,0-13 10,0 0 0,0 0 0,0 0 0,0 0 0,0 0 0,0 0 8,-5 0-8,5 0 0,0 0 11,-10-4-3,5 4-8,0-4 12,-5-5-12,5 4 0,0 1 8,0-1-8,5 5 0,-5-9 0,0 0 8,0 0-8,5 9 18,-5-9 1,5-4 0,0 13 0,0-13-3,0 4-1,0 0 0,0 9 0,0-14-3,0 1 0,5 4 0,-5 9 0,5-9 1,0 0 0,-5 9 0,10-4 0,-10 4-13,10-9 11,-10 9-11,10-5 10,-5 1-2,5-1 0,-10 5 0,0 0 0,10 0-8,-10 0 12,0 0-12,0 0 12,0 0-12,0 0 8,10 5-8,1 4 8,-11-9-8,10 9 8,-5 0-8,-5 4 8,5-4-8,-10 0 0,0 0 9,5-9-9,0 0 8,0 0-8,0 0 8,-5 9-8,-5-5-19,4 1-8,6-5-1,-10 4-1,-5-4 29,10-4 0,-5-1 0,0-4 0,0 5 0,0-1 0,0-4 0,5 5 0,-5-1 0,5 1 0,-5-9 0,5 4 0,0 0 17,-5 0 10,5 0 1,0 0 1,5 9-29,0 0 0,-5-9 0,5 9 0,0 0-17,0 0-10,0 0-1,0 0-1,0 0 29,10-4 0,-5-5 0,-5 9 0,0 0 0,15 0 0,-5 4 0,0-4 0,5 5 14,-5-5 9,0 4 1,-10-4 1,0 0-40,15 0-8,0 0-1,-5 4-1,-10-4 41,0 0 9,10 5 2,-10-5 0,0 13-19,5 1-8,-5-14 8,0 13-8,-5-4 0,0 4 8,0-4-8,-5 0 0,5 0 0,-5 0 8,5-4-8,-5 4 0,10-9 0,0 0 0,-15 0 0,5 0 0,10 0 0,-10-5 0,0 1 0,0-1 0,0-4 0,5 0 0,0-4 0,5 4 0,0 0 0,0 0 0,0-4 0,0 13 0,0 0 0,0-9 0,0 9 0,10-9 0,-5 0 0,5 0 8,-5 0-8,5 5 0,0-5 12,0 9-4,5-5 0,0 1 0,-5-5 7,0 9 1,-10 0 0,15 0 0,-15 0-7,10 4-1,1-4 0,-11 0 0,0 0-8,10 9 0,-10-9 0,5 9 8,0 5-8,0-1 8,-5 0-8,0 1 8,0 4-8,-5-5 8,0 0-8,5 5 8,0-9-8,0 5 0,-5-5 0,-5-5 0,5 5-10,5-9-4,-6 4-1,-4 5 0,-5-9 15,10 0 0,5 0 0,-10-4 0,0 4 0,0-5 0,0 1 0,5-5 0,-5 0 16,5-4 5,0 4 2,0 0 0,5-5-23,0 5 8,0 1-8,0-6 0,0 5-16,5 0-7,-5 0-1,0 9-1,0 0 38,5-9 8,0 0 2,5 5 0,-10 4-37,15 0-7,0 0-2,0 0 0,0 4 70,-5-4 13,-10 0 4,16 0 0,-1-4-81,-5 4-16,-10 0-3,0 0-1,15 0 37,-5 0 0,-10 0 0,10 9 0,-10-9 8,5 9-8,-5-9 8,0 13-8,0 1 8,-5-1-8,0-4 0,-5 4 8,5 1-8,-5-5 0,-5 0 0,10 0 0,5-9-9,0 0 9,-10 9 0,-1-9 0,11 0 0,-10 4 0,0-4 0,0-4 0,0 4 0,0-9 0,0 0 0,0 0 0,0 4 0,0-4 0,5 0 0,0 0 0,-5 1 0,5-6 0,5 5 0,0 0 0,5 0 0,-5 9 0,0 0 0,5-9 0,0 0 0,0 5 0,0-9 0,0 8 0,5-4 0,0 5 0,0-1 0,0 1 0,5-1 8,0 5-8,-15 0 11,10 5-11,-10-5 8,11 4-8,4 5 0,-5-4 0,0 4 0,-10-9 0,10 4 0,0 5 0,0 4 8,-5-4-8,0 5 0,0-5 0,5 4 0,-10 0 0,0-4 0,5 9 0,-5-4-9,-5-1 9,0-4-8,0 4 8,5-13 0,-5 9 0,5-9 0,-10 9 0,-5 0 0,10-4 0,5-5 0,0 0 0,-10 4 0,0-4 0,0 5 0,0-10 8,-1 1-8,1-1 0,0-4 0,0 0 0,5 0 0,-5-4 0,0 4 0,0-4 0,10-1 0,-5 5 0,0-4 0,5 4 0,-5 0 0,5 0-8,5-4 8,0 4 0,-5 9 0,5-9 0,-5 0 0,10 4 0,0 1 0,0 0 0,-5-5 0,10 9 0,-15 0 0,10-5 8,-10 5 0,11 0 0,4-4-8,0 4 12,-15 0-4,15 4 0,0 1-8,0-1 0,-5 1 0,0-1 8,0 5-8,0 0 0,-5 0 0,0 0 0,0 4 0,0-4 0,-5 4 0,0-13 8,0 0-8,0 14 8,-5-5-8,5-9 8,0 9-8,0-9 0,-10 9 0,0 0 8,0 0-8,0-5 9,0 5-9,-5-9 10,-5 4-10,5 1 8,5-5-8,-5 0 8,-1 4-8,-4-4-11,10 0 3,-5-4 0,0 4 16,0-5 4,5 1 1,0 0 0,0-5-13,0 0 0,5 0 0,0 0 0,0-5-15,5 5-5,5-4-2,0 0-764,0 4-153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10T06:27:11.3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145 272 172,'0'0'16,"0"0"-16,0 0 0,0 0 0,0 0 184,0 0 35,0 0 6,0 0 2,0 0-120,0-9-24,0 9-5,0 0-1,0 0 30,0 0 5,0-9 2,0 9 0,-5-9-38,5 9-7,0 0-1,0 0-1,-5-9-45,5 9-9,0 0-1,0 0-1,0 0-11,0 0 0,0 0 0,0 0 0,0 0 0,0 0 0,0 0-12,0 0 12,0 0-13,0 0 5,0 0 8,0 0-13,0 0 13,0 9 0,0 4-10,0-13 10,0 0 0,0 0 0,0 0 0,0 0 0,0 0 0,0 0 8,-5 0-8,5 0 0,0 0 11,-10-4-3,5 4-8,0-4 12,-5-5-12,5 4 0,0 1 8,0-1-8,5 5 0,-5-9 0,0 0 8,0 0-8,5 9 18,-5-9 1,5-4 0,0 13 0,0-13-3,0 4-1,0 0 0,0 9 0,0-14-3,0 1 0,5 4 0,-5 9 0,5-9 1,0 0 0,-5 9 0,10-4 0,-10 4-13,10-9 11,-10 9-11,10-5 10,-5 1-2,5-1 0,-10 5 0,0 0 0,10 0-8,-10 0 12,0 0-12,0 0 12,0 0-12,0 0 8,10 5-8,1 4 8,-11-9-8,10 9 8,-5 0-8,-5 4 8,5-4-8,-10 0 0,0 0 9,5-9-9,0 0 8,0 0-8,0 0 8,-5 9-8,-5-5-19,4 1-8,6-5-1,-10 4-1,-5-4 29,10-4 0,-5-1 0,0-4 0,0 5 0,0-1 0,0-4 0,5 5 0,-5-1 0,5 1 0,-5-9 0,5 4 0,0 0 17,-5 0 10,5 0 1,0 0 1,5 9-29,0 0 0,-5-9 0,5 9 0,0 0-17,0 0-10,0 0-1,0 0-1,0 0 29,10-4 0,-5-5 0,-5 9 0,0 0 0,15 0 0,-5 4 0,0-4 0,5 5 14,-5-5 9,0 4 1,-10-4 1,0 0-40,15 0-8,0 0-1,-5 4-1,-10-4 41,0 0 9,10 5 2,-10-5 0,0 13-19,5 1-8,-5-14 8,0 13-8,-5-4 0,0 4 8,0-4-8,-5 0 0,5 0 0,-5 0 8,5-4-8,-5 4 0,10-9 0,0 0 0,-15 0 0,5 0 0,10 0 0,-10-5 0,0 1 0,0-1 0,0-4 0,5 0 0,0-4 0,5 4 0,0 0 0,0 0 0,0-4 0,0 13 0,0 0 0,0-9 0,0 9 0,10-9 0,-5 0 0,5 0 8,-5 0-8,5 5 0,0-5 12,0 9-4,5-5 0,0 1 0,-5-5 7,0 9 1,-10 0 0,15 0 0,-15 0-7,10 4-1,1-4 0,-11 0 0,0 0-8,10 9 0,-10-9 0,5 9 8,0 5-8,0-1 8,-5 0-8,0 1 8,0 4-8,-5-5 8,0 0-8,5 5 8,0-9-8,0 5 0,-5-5 0,-5-5 0,5 5-10,5-9-4,-6 4-1,-4 5 0,-5-9 15,10 0 0,5 0 0,-10-4 0,0 4 0,0-5 0,0 1 0,5-5 0,-5 0 16,5-4 5,0 4 2,0 0 0,5-5-23,0 5 8,0 1-8,0-6 0,0 5-16,5 0-7,-5 0-1,0 9-1,0 0 38,5-9 8,0 0 2,5 5 0,-10 4-37,15 0-7,0 0-2,0 0 0,0 4 70,-5-4 13,-10 0 4,16 0 0,-1-4-81,-5 4-16,-10 0-3,0 0-1,15 0 37,-5 0 0,-10 0 0,10 9 0,-10-9 8,5 9-8,-5-9 8,0 13-8,0 1 8,-5-1-8,0-4 0,-5 4 8,5 1-8,-5-5 0,-5 0 0,10 0 0,5-9-9,0 0 9,-10 9 0,-1-9 0,11 0 0,-10 4 0,0-4 0,0-4 0,0 4 0,0-9 0,0 0 0,0 0 0,0 4 0,0-4 0,5 0 0,0 0 0,-5 1 0,5-6 0,5 5 0,0 0 0,5 0 0,-5 9 0,0 0 0,5-9 0,0 0 0,0 5 0,0-9 0,0 8 0,5-4 0,0 5 0,0-1 0,0 1 0,5-1 8,0 5-8,-15 0 11,10 5-11,-10-5 8,11 4-8,4 5 0,-5-4 0,0 4 0,-10-9 0,10 4 0,0 5 0,0 4 8,-5-4-8,0 5 0,0-5 0,5 4 0,-10 0 0,0-4 0,5 9 0,-5-4-9,-5-1 9,0-4-8,0 4 8,5-13 0,-5 9 0,5-9 0,-10 9 0,-5 0 0,10-4 0,5-5 0,0 0 0,-10 4 0,0-4 0,0 5 0,0-10 8,-1 1-8,1-1 0,0-4 0,0 0 0,5 0 0,-5-4 0,0 4 0,0-4 0,10-1 0,-5 5 0,0-4 0,5 4 0,-5 0 0,5 0-8,5-4 8,0 4 0,-5 9 0,5-9 0,-5 0 0,10 4 0,0 1 0,0 0 0,-5-5 0,10 9 0,-15 0 0,10-5 8,-10 5 0,11 0 0,4-4-8,0 4 12,-15 0-4,15 4 0,0 1-8,0-1 0,-5 1 0,0-1 8,0 5-8,0 0 0,-5 0 0,0 0 0,0 4 0,0-4 0,-5 4 0,0-13 8,0 0-8,0 14 8,-5-5-8,5-9 8,0 9-8,0-9 0,-10 9 0,0 0 8,0 0-8,0-5 9,0 5-9,-5-9 10,-5 4-10,5 1 8,5-5-8,-5 0 8,-1 4-8,-4-4-11,10 0 3,-5-4 0,0 4 16,0-5 4,5 1 1,0 0 0,0-5-13,0 0 0,5 0 0,0 0 0,0-5-15,5 5-5,5-4-2,0 0-764,0 4-153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10T06:21:31.5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145 272 172,'0'0'16,"0"0"-16,0 0 0,0 0 0,0 0 184,0 0 35,0 0 6,0 0 2,0 0-120,0-9-24,0 9-5,0 0-1,0 0 30,0 0 5,0-9 2,0 9 0,-5-9-38,5 9-7,0 0-1,0 0-1,-5-9-45,5 9-9,0 0-1,0 0-1,0 0-11,0 0 0,0 0 0,0 0 0,0 0 0,0 0 0,0 0-12,0 0 12,0 0-13,0 0 5,0 0 8,0 0-13,0 0 13,0 9 0,0 4-10,0-13 10,0 0 0,0 0 0,0 0 0,0 0 0,0 0 0,0 0 8,-5 0-8,5 0 0,0 0 11,-10-4-3,5 4-8,0-4 12,-5-5-12,5 4 0,0 1 8,0-1-8,5 5 0,-5-9 0,0 0 8,0 0-8,5 9 18,-5-9 1,5-4 0,0 13 0,0-13-3,0 4-1,0 0 0,0 9 0,0-14-3,0 1 0,5 4 0,-5 9 0,5-9 1,0 0 0,-5 9 0,10-4 0,-10 4-13,10-9 11,-10 9-11,10-5 10,-5 1-2,5-1 0,-10 5 0,0 0 0,10 0-8,-10 0 12,0 0-12,0 0 12,0 0-12,0 0 8,10 5-8,1 4 8,-11-9-8,10 9 8,-5 0-8,-5 4 8,5-4-8,-10 0 0,0 0 9,5-9-9,0 0 8,0 0-8,0 0 8,-5 9-8,-5-5-19,4 1-8,6-5-1,-10 4-1,-5-4 29,10-4 0,-5-1 0,0-4 0,0 5 0,0-1 0,0-4 0,5 5 0,-5-1 0,5 1 0,-5-9 0,5 4 0,0 0 17,-5 0 10,5 0 1,0 0 1,5 9-29,0 0 0,-5-9 0,5 9 0,0 0-17,0 0-10,0 0-1,0 0-1,0 0 29,10-4 0,-5-5 0,-5 9 0,0 0 0,15 0 0,-5 4 0,0-4 0,5 5 14,-5-5 9,0 4 1,-10-4 1,0 0-40,15 0-8,0 0-1,-5 4-1,-10-4 41,0 0 9,10 5 2,-10-5 0,0 13-19,5 1-8,-5-14 8,0 13-8,-5-4 0,0 4 8,0-4-8,-5 0 0,5 0 0,-5 0 8,5-4-8,-5 4 0,10-9 0,0 0 0,-15 0 0,5 0 0,10 0 0,-10-5 0,0 1 0,0-1 0,0-4 0,5 0 0,0-4 0,5 4 0,0 0 0,0 0 0,0-4 0,0 13 0,0 0 0,0-9 0,0 9 0,10-9 0,-5 0 0,5 0 8,-5 0-8,5 5 0,0-5 12,0 9-4,5-5 0,0 1 0,-5-5 7,0 9 1,-10 0 0,15 0 0,-15 0-7,10 4-1,1-4 0,-11 0 0,0 0-8,10 9 0,-10-9 0,5 9 8,0 5-8,0-1 8,-5 0-8,0 1 8,0 4-8,-5-5 8,0 0-8,5 5 8,0-9-8,0 5 0,-5-5 0,-5-5 0,5 5-10,5-9-4,-6 4-1,-4 5 0,-5-9 15,10 0 0,5 0 0,-10-4 0,0 4 0,0-5 0,0 1 0,5-5 0,-5 0 16,5-4 5,0 4 2,0 0 0,5-5-23,0 5 8,0 1-8,0-6 0,0 5-16,5 0-7,-5 0-1,0 9-1,0 0 38,5-9 8,0 0 2,5 5 0,-10 4-37,15 0-7,0 0-2,0 0 0,0 4 70,-5-4 13,-10 0 4,16 0 0,-1-4-81,-5 4-16,-10 0-3,0 0-1,15 0 37,-5 0 0,-10 0 0,10 9 0,-10-9 8,5 9-8,-5-9 8,0 13-8,0 1 8,-5-1-8,0-4 0,-5 4 8,5 1-8,-5-5 0,-5 0 0,10 0 0,5-9-9,0 0 9,-10 9 0,-1-9 0,11 0 0,-10 4 0,0-4 0,0-4 0,0 4 0,0-9 0,0 0 0,0 0 0,0 4 0,0-4 0,5 0 0,0 0 0,-5 1 0,5-6 0,5 5 0,0 0 0,5 0 0,-5 9 0,0 0 0,5-9 0,0 0 0,0 5 0,0-9 0,0 8 0,5-4 0,0 5 0,0-1 0,0 1 0,5-1 8,0 5-8,-15 0 11,10 5-11,-10-5 8,11 4-8,4 5 0,-5-4 0,0 4 0,-10-9 0,10 4 0,0 5 0,0 4 8,-5-4-8,0 5 0,0-5 0,5 4 0,-10 0 0,0-4 0,5 9 0,-5-4-9,-5-1 9,0-4-8,0 4 8,5-13 0,-5 9 0,5-9 0,-10 9 0,-5 0 0,10-4 0,5-5 0,0 0 0,-10 4 0,0-4 0,0 5 0,0-10 8,-1 1-8,1-1 0,0-4 0,0 0 0,5 0 0,-5-4 0,0 4 0,0-4 0,10-1 0,-5 5 0,0-4 0,5 4 0,-5 0 0,5 0-8,5-4 8,0 4 0,-5 9 0,5-9 0,-5 0 0,10 4 0,0 1 0,0 0 0,-5-5 0,10 9 0,-15 0 0,10-5 8,-10 5 0,11 0 0,4-4-8,0 4 12,-15 0-4,15 4 0,0 1-8,0-1 0,-5 1 0,0-1 8,0 5-8,0 0 0,-5 0 0,0 0 0,0 4 0,0-4 0,-5 4 0,0-13 8,0 0-8,0 14 8,-5-5-8,5-9 8,0 9-8,0-9 0,-10 9 0,0 0 8,0 0-8,0-5 9,0 5-9,-5-9 10,-5 4-10,5 1 8,5-5-8,-5 0 8,-1 4-8,-4-4-11,10 0 3,-5-4 0,0 4 16,0-5 4,5 1 1,0 0 0,0-5-13,0 0 0,5 0 0,0 0 0,0-5-15,5 5-5,5-4-2,0 0-764,0 4-153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10T06:27:11.3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145 272 172,'0'0'16,"0"0"-16,0 0 0,0 0 0,0 0 184,0 0 35,0 0 6,0 0 2,0 0-120,0-9-24,0 9-5,0 0-1,0 0 30,0 0 5,0-9 2,0 9 0,-5-9-38,5 9-7,0 0-1,0 0-1,-5-9-45,5 9-9,0 0-1,0 0-1,0 0-11,0 0 0,0 0 0,0 0 0,0 0 0,0 0 0,0 0-12,0 0 12,0 0-13,0 0 5,0 0 8,0 0-13,0 0 13,0 9 0,0 4-10,0-13 10,0 0 0,0 0 0,0 0 0,0 0 0,0 0 0,0 0 8,-5 0-8,5 0 0,0 0 11,-10-4-3,5 4-8,0-4 12,-5-5-12,5 4 0,0 1 8,0-1-8,5 5 0,-5-9 0,0 0 8,0 0-8,5 9 18,-5-9 1,5-4 0,0 13 0,0-13-3,0 4-1,0 0 0,0 9 0,0-14-3,0 1 0,5 4 0,-5 9 0,5-9 1,0 0 0,-5 9 0,10-4 0,-10 4-13,10-9 11,-10 9-11,10-5 10,-5 1-2,5-1 0,-10 5 0,0 0 0,10 0-8,-10 0 12,0 0-12,0 0 12,0 0-12,0 0 8,10 5-8,1 4 8,-11-9-8,10 9 8,-5 0-8,-5 4 8,5-4-8,-10 0 0,0 0 9,5-9-9,0 0 8,0 0-8,0 0 8,-5 9-8,-5-5-19,4 1-8,6-5-1,-10 4-1,-5-4 29,10-4 0,-5-1 0,0-4 0,0 5 0,0-1 0,0-4 0,5 5 0,-5-1 0,5 1 0,-5-9 0,5 4 0,0 0 17,-5 0 10,5 0 1,0 0 1,5 9-29,0 0 0,-5-9 0,5 9 0,0 0-17,0 0-10,0 0-1,0 0-1,0 0 29,10-4 0,-5-5 0,-5 9 0,0 0 0,15 0 0,-5 4 0,0-4 0,5 5 14,-5-5 9,0 4 1,-10-4 1,0 0-40,15 0-8,0 0-1,-5 4-1,-10-4 41,0 0 9,10 5 2,-10-5 0,0 13-19,5 1-8,-5-14 8,0 13-8,-5-4 0,0 4 8,0-4-8,-5 0 0,5 0 0,-5 0 8,5-4-8,-5 4 0,10-9 0,0 0 0,-15 0 0,5 0 0,10 0 0,-10-5 0,0 1 0,0-1 0,0-4 0,5 0 0,0-4 0,5 4 0,0 0 0,0 0 0,0-4 0,0 13 0,0 0 0,0-9 0,0 9 0,10-9 0,-5 0 0,5 0 8,-5 0-8,5 5 0,0-5 12,0 9-4,5-5 0,0 1 0,-5-5 7,0 9 1,-10 0 0,15 0 0,-15 0-7,10 4-1,1-4 0,-11 0 0,0 0-8,10 9 0,-10-9 0,5 9 8,0 5-8,0-1 8,-5 0-8,0 1 8,0 4-8,-5-5 8,0 0-8,5 5 8,0-9-8,0 5 0,-5-5 0,-5-5 0,5 5-10,5-9-4,-6 4-1,-4 5 0,-5-9 15,10 0 0,5 0 0,-10-4 0,0 4 0,0-5 0,0 1 0,5-5 0,-5 0 16,5-4 5,0 4 2,0 0 0,5-5-23,0 5 8,0 1-8,0-6 0,0 5-16,5 0-7,-5 0-1,0 9-1,0 0 38,5-9 8,0 0 2,5 5 0,-10 4-37,15 0-7,0 0-2,0 0 0,0 4 70,-5-4 13,-10 0 4,16 0 0,-1-4-81,-5 4-16,-10 0-3,0 0-1,15 0 37,-5 0 0,-10 0 0,10 9 0,-10-9 8,5 9-8,-5-9 8,0 13-8,0 1 8,-5-1-8,0-4 0,-5 4 8,5 1-8,-5-5 0,-5 0 0,10 0 0,5-9-9,0 0 9,-10 9 0,-1-9 0,11 0 0,-10 4 0,0-4 0,0-4 0,0 4 0,0-9 0,0 0 0,0 0 0,0 4 0,0-4 0,5 0 0,0 0 0,-5 1 0,5-6 0,5 5 0,0 0 0,5 0 0,-5 9 0,0 0 0,5-9 0,0 0 0,0 5 0,0-9 0,0 8 0,5-4 0,0 5 0,0-1 0,0 1 0,5-1 8,0 5-8,-15 0 11,10 5-11,-10-5 8,11 4-8,4 5 0,-5-4 0,0 4 0,-10-9 0,10 4 0,0 5 0,0 4 8,-5-4-8,0 5 0,0-5 0,5 4 0,-10 0 0,0-4 0,5 9 0,-5-4-9,-5-1 9,0-4-8,0 4 8,5-13 0,-5 9 0,5-9 0,-10 9 0,-5 0 0,10-4 0,5-5 0,0 0 0,-10 4 0,0-4 0,0 5 0,0-10 8,-1 1-8,1-1 0,0-4 0,0 0 0,5 0 0,-5-4 0,0 4 0,0-4 0,10-1 0,-5 5 0,0-4 0,5 4 0,-5 0 0,5 0-8,5-4 8,0 4 0,-5 9 0,5-9 0,-5 0 0,10 4 0,0 1 0,0 0 0,-5-5 0,10 9 0,-15 0 0,10-5 8,-10 5 0,11 0 0,4-4-8,0 4 12,-15 0-4,15 4 0,0 1-8,0-1 0,-5 1 0,0-1 8,0 5-8,0 0 0,-5 0 0,0 0 0,0 4 0,0-4 0,-5 4 0,0-13 8,0 0-8,0 14 8,-5-5-8,5-9 8,0 9-8,0-9 0,-10 9 0,0 0 8,0 0-8,0-5 9,0 5-9,-5-9 10,-5 4-10,5 1 8,5-5-8,-5 0 8,-1 4-8,-4-4-11,10 0 3,-5-4 0,0 4 16,0-5 4,5 1 1,0 0 0,0-5-13,0 0 0,5 0 0,0 0 0,0-5-15,5 5-5,5-4-2,0 0-764,0 4-153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10T06:21:31.5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145 272 172,'0'0'16,"0"0"-16,0 0 0,0 0 0,0 0 184,0 0 35,0 0 6,0 0 2,0 0-120,0-9-24,0 9-5,0 0-1,0 0 30,0 0 5,0-9 2,0 9 0,-5-9-38,5 9-7,0 0-1,0 0-1,-5-9-45,5 9-9,0 0-1,0 0-1,0 0-11,0 0 0,0 0 0,0 0 0,0 0 0,0 0 0,0 0-12,0 0 12,0 0-13,0 0 5,0 0 8,0 0-13,0 0 13,0 9 0,0 4-10,0-13 10,0 0 0,0 0 0,0 0 0,0 0 0,0 0 0,0 0 8,-5 0-8,5 0 0,0 0 11,-10-4-3,5 4-8,0-4 12,-5-5-12,5 4 0,0 1 8,0-1-8,5 5 0,-5-9 0,0 0 8,0 0-8,5 9 18,-5-9 1,5-4 0,0 13 0,0-13-3,0 4-1,0 0 0,0 9 0,0-14-3,0 1 0,5 4 0,-5 9 0,5-9 1,0 0 0,-5 9 0,10-4 0,-10 4-13,10-9 11,-10 9-11,10-5 10,-5 1-2,5-1 0,-10 5 0,0 0 0,10 0-8,-10 0 12,0 0-12,0 0 12,0 0-12,0 0 8,10 5-8,1 4 8,-11-9-8,10 9 8,-5 0-8,-5 4 8,5-4-8,-10 0 0,0 0 9,5-9-9,0 0 8,0 0-8,0 0 8,-5 9-8,-5-5-19,4 1-8,6-5-1,-10 4-1,-5-4 29,10-4 0,-5-1 0,0-4 0,0 5 0,0-1 0,0-4 0,5 5 0,-5-1 0,5 1 0,-5-9 0,5 4 0,0 0 17,-5 0 10,5 0 1,0 0 1,5 9-29,0 0 0,-5-9 0,5 9 0,0 0-17,0 0-10,0 0-1,0 0-1,0 0 29,10-4 0,-5-5 0,-5 9 0,0 0 0,15 0 0,-5 4 0,0-4 0,5 5 14,-5-5 9,0 4 1,-10-4 1,0 0-40,15 0-8,0 0-1,-5 4-1,-10-4 41,0 0 9,10 5 2,-10-5 0,0 13-19,5 1-8,-5-14 8,0 13-8,-5-4 0,0 4 8,0-4-8,-5 0 0,5 0 0,-5 0 8,5-4-8,-5 4 0,10-9 0,0 0 0,-15 0 0,5 0 0,10 0 0,-10-5 0,0 1 0,0-1 0,0-4 0,5 0 0,0-4 0,5 4 0,0 0 0,0 0 0,0-4 0,0 13 0,0 0 0,0-9 0,0 9 0,10-9 0,-5 0 0,5 0 8,-5 0-8,5 5 0,0-5 12,0 9-4,5-5 0,0 1 0,-5-5 7,0 9 1,-10 0 0,15 0 0,-15 0-7,10 4-1,1-4 0,-11 0 0,0 0-8,10 9 0,-10-9 0,5 9 8,0 5-8,0-1 8,-5 0-8,0 1 8,0 4-8,-5-5 8,0 0-8,5 5 8,0-9-8,0 5 0,-5-5 0,-5-5 0,5 5-10,5-9-4,-6 4-1,-4 5 0,-5-9 15,10 0 0,5 0 0,-10-4 0,0 4 0,0-5 0,0 1 0,5-5 0,-5 0 16,5-4 5,0 4 2,0 0 0,5-5-23,0 5 8,0 1-8,0-6 0,0 5-16,5 0-7,-5 0-1,0 9-1,0 0 38,5-9 8,0 0 2,5 5 0,-10 4-37,15 0-7,0 0-2,0 0 0,0 4 70,-5-4 13,-10 0 4,16 0 0,-1-4-81,-5 4-16,-10 0-3,0 0-1,15 0 37,-5 0 0,-10 0 0,10 9 0,-10-9 8,5 9-8,-5-9 8,0 13-8,0 1 8,-5-1-8,0-4 0,-5 4 8,5 1-8,-5-5 0,-5 0 0,10 0 0,5-9-9,0 0 9,-10 9 0,-1-9 0,11 0 0,-10 4 0,0-4 0,0-4 0,0 4 0,0-9 0,0 0 0,0 0 0,0 4 0,0-4 0,5 0 0,0 0 0,-5 1 0,5-6 0,5 5 0,0 0 0,5 0 0,-5 9 0,0 0 0,5-9 0,0 0 0,0 5 0,0-9 0,0 8 0,5-4 0,0 5 0,0-1 0,0 1 0,5-1 8,0 5-8,-15 0 11,10 5-11,-10-5 8,11 4-8,4 5 0,-5-4 0,0 4 0,-10-9 0,10 4 0,0 5 0,0 4 8,-5-4-8,0 5 0,0-5 0,5 4 0,-10 0 0,0-4 0,5 9 0,-5-4-9,-5-1 9,0-4-8,0 4 8,5-13 0,-5 9 0,5-9 0,-10 9 0,-5 0 0,10-4 0,5-5 0,0 0 0,-10 4 0,0-4 0,0 5 0,0-10 8,-1 1-8,1-1 0,0-4 0,0 0 0,5 0 0,-5-4 0,0 4 0,0-4 0,10-1 0,-5 5 0,0-4 0,5 4 0,-5 0 0,5 0-8,5-4 8,0 4 0,-5 9 0,5-9 0,-5 0 0,10 4 0,0 1 0,0 0 0,-5-5 0,10 9 0,-15 0 0,10-5 8,-10 5 0,11 0 0,4-4-8,0 4 12,-15 0-4,15 4 0,0 1-8,0-1 0,-5 1 0,0-1 8,0 5-8,0 0 0,-5 0 0,0 0 0,0 4 0,0-4 0,-5 4 0,0-13 8,0 0-8,0 14 8,-5-5-8,5-9 8,0 9-8,0-9 0,-10 9 0,0 0 8,0 0-8,0-5 9,0 5-9,-5-9 10,-5 4-10,5 1 8,5-5-8,-5 0 8,-1 4-8,-4-4-11,10 0 3,-5-4 0,0 4 16,0-5 4,5 1 1,0 0 0,0-5-13,0 0 0,5 0 0,0 0 0,0-5-15,5 5-5,5-4-2,0 0-764,0 4-153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10T06:27:11.3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145 272 172,'0'0'16,"0"0"-16,0 0 0,0 0 0,0 0 184,0 0 35,0 0 6,0 0 2,0 0-120,0-9-24,0 9-5,0 0-1,0 0 30,0 0 5,0-9 2,0 9 0,-5-9-38,5 9-7,0 0-1,0 0-1,-5-9-45,5 9-9,0 0-1,0 0-1,0 0-11,0 0 0,0 0 0,0 0 0,0 0 0,0 0 0,0 0-12,0 0 12,0 0-13,0 0 5,0 0 8,0 0-13,0 0 13,0 9 0,0 4-10,0-13 10,0 0 0,0 0 0,0 0 0,0 0 0,0 0 0,0 0 8,-5 0-8,5 0 0,0 0 11,-10-4-3,5 4-8,0-4 12,-5-5-12,5 4 0,0 1 8,0-1-8,5 5 0,-5-9 0,0 0 8,0 0-8,5 9 18,-5-9 1,5-4 0,0 13 0,0-13-3,0 4-1,0 0 0,0 9 0,0-14-3,0 1 0,5 4 0,-5 9 0,5-9 1,0 0 0,-5 9 0,10-4 0,-10 4-13,10-9 11,-10 9-11,10-5 10,-5 1-2,5-1 0,-10 5 0,0 0 0,10 0-8,-10 0 12,0 0-12,0 0 12,0 0-12,0 0 8,10 5-8,1 4 8,-11-9-8,10 9 8,-5 0-8,-5 4 8,5-4-8,-10 0 0,0 0 9,5-9-9,0 0 8,0 0-8,0 0 8,-5 9-8,-5-5-19,4 1-8,6-5-1,-10 4-1,-5-4 29,10-4 0,-5-1 0,0-4 0,0 5 0,0-1 0,0-4 0,5 5 0,-5-1 0,5 1 0,-5-9 0,5 4 0,0 0 17,-5 0 10,5 0 1,0 0 1,5 9-29,0 0 0,-5-9 0,5 9 0,0 0-17,0 0-10,0 0-1,0 0-1,0 0 29,10-4 0,-5-5 0,-5 9 0,0 0 0,15 0 0,-5 4 0,0-4 0,5 5 14,-5-5 9,0 4 1,-10-4 1,0 0-40,15 0-8,0 0-1,-5 4-1,-10-4 41,0 0 9,10 5 2,-10-5 0,0 13-19,5 1-8,-5-14 8,0 13-8,-5-4 0,0 4 8,0-4-8,-5 0 0,5 0 0,-5 0 8,5-4-8,-5 4 0,10-9 0,0 0 0,-15 0 0,5 0 0,10 0 0,-10-5 0,0 1 0,0-1 0,0-4 0,5 0 0,0-4 0,5 4 0,0 0 0,0 0 0,0-4 0,0 13 0,0 0 0,0-9 0,0 9 0,10-9 0,-5 0 0,5 0 8,-5 0-8,5 5 0,0-5 12,0 9-4,5-5 0,0 1 0,-5-5 7,0 9 1,-10 0 0,15 0 0,-15 0-7,10 4-1,1-4 0,-11 0 0,0 0-8,10 9 0,-10-9 0,5 9 8,0 5-8,0-1 8,-5 0-8,0 1 8,0 4-8,-5-5 8,0 0-8,5 5 8,0-9-8,0 5 0,-5-5 0,-5-5 0,5 5-10,5-9-4,-6 4-1,-4 5 0,-5-9 15,10 0 0,5 0 0,-10-4 0,0 4 0,0-5 0,0 1 0,5-5 0,-5 0 16,5-4 5,0 4 2,0 0 0,5-5-23,0 5 8,0 1-8,0-6 0,0 5-16,5 0-7,-5 0-1,0 9-1,0 0 38,5-9 8,0 0 2,5 5 0,-10 4-37,15 0-7,0 0-2,0 0 0,0 4 70,-5-4 13,-10 0 4,16 0 0,-1-4-81,-5 4-16,-10 0-3,0 0-1,15 0 37,-5 0 0,-10 0 0,10 9 0,-10-9 8,5 9-8,-5-9 8,0 13-8,0 1 8,-5-1-8,0-4 0,-5 4 8,5 1-8,-5-5 0,-5 0 0,10 0 0,5-9-9,0 0 9,-10 9 0,-1-9 0,11 0 0,-10 4 0,0-4 0,0-4 0,0 4 0,0-9 0,0 0 0,0 0 0,0 4 0,0-4 0,5 0 0,0 0 0,-5 1 0,5-6 0,5 5 0,0 0 0,5 0 0,-5 9 0,0 0 0,5-9 0,0 0 0,0 5 0,0-9 0,0 8 0,5-4 0,0 5 0,0-1 0,0 1 0,5-1 8,0 5-8,-15 0 11,10 5-11,-10-5 8,11 4-8,4 5 0,-5-4 0,0 4 0,-10-9 0,10 4 0,0 5 0,0 4 8,-5-4-8,0 5 0,0-5 0,5 4 0,-10 0 0,0-4 0,5 9 0,-5-4-9,-5-1 9,0-4-8,0 4 8,5-13 0,-5 9 0,5-9 0,-10 9 0,-5 0 0,10-4 0,5-5 0,0 0 0,-10 4 0,0-4 0,0 5 0,0-10 8,-1 1-8,1-1 0,0-4 0,0 0 0,5 0 0,-5-4 0,0 4 0,0-4 0,10-1 0,-5 5 0,0-4 0,5 4 0,-5 0 0,5 0-8,5-4 8,0 4 0,-5 9 0,5-9 0,-5 0 0,10 4 0,0 1 0,0 0 0,-5-5 0,10 9 0,-15 0 0,10-5 8,-10 5 0,11 0 0,4-4-8,0 4 12,-15 0-4,15 4 0,0 1-8,0-1 0,-5 1 0,0-1 8,0 5-8,0 0 0,-5 0 0,0 0 0,0 4 0,0-4 0,-5 4 0,0-13 8,0 0-8,0 14 8,-5-5-8,5-9 8,0 9-8,0-9 0,-10 9 0,0 0 8,0 0-8,0-5 9,0 5-9,-5-9 10,-5 4-10,5 1 8,5-5-8,-5 0 8,-1 4-8,-4-4-11,10 0 3,-5-4 0,0 4 16,0-5 4,5 1 1,0 0 0,0-5-13,0 0 0,5 0 0,0 0 0,0-5-15,5 5-5,5-4-2,0 0-764,0 4-153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10T06:21:31.5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145 272 172,'0'0'16,"0"0"-16,0 0 0,0 0 0,0 0 184,0 0 35,0 0 6,0 0 2,0 0-120,0-9-24,0 9-5,0 0-1,0 0 30,0 0 5,0-9 2,0 9 0,-5-9-38,5 9-7,0 0-1,0 0-1,-5-9-45,5 9-9,0 0-1,0 0-1,0 0-11,0 0 0,0 0 0,0 0 0,0 0 0,0 0 0,0 0-12,0 0 12,0 0-13,0 0 5,0 0 8,0 0-13,0 0 13,0 9 0,0 4-10,0-13 10,0 0 0,0 0 0,0 0 0,0 0 0,0 0 0,0 0 8,-5 0-8,5 0 0,0 0 11,-10-4-3,5 4-8,0-4 12,-5-5-12,5 4 0,0 1 8,0-1-8,5 5 0,-5-9 0,0 0 8,0 0-8,5 9 18,-5-9 1,5-4 0,0 13 0,0-13-3,0 4-1,0 0 0,0 9 0,0-14-3,0 1 0,5 4 0,-5 9 0,5-9 1,0 0 0,-5 9 0,10-4 0,-10 4-13,10-9 11,-10 9-11,10-5 10,-5 1-2,5-1 0,-10 5 0,0 0 0,10 0-8,-10 0 12,0 0-12,0 0 12,0 0-12,0 0 8,10 5-8,1 4 8,-11-9-8,10 9 8,-5 0-8,-5 4 8,5-4-8,-10 0 0,0 0 9,5-9-9,0 0 8,0 0-8,0 0 8,-5 9-8,-5-5-19,4 1-8,6-5-1,-10 4-1,-5-4 29,10-4 0,-5-1 0,0-4 0,0 5 0,0-1 0,0-4 0,5 5 0,-5-1 0,5 1 0,-5-9 0,5 4 0,0 0 17,-5 0 10,5 0 1,0 0 1,5 9-29,0 0 0,-5-9 0,5 9 0,0 0-17,0 0-10,0 0-1,0 0-1,0 0 29,10-4 0,-5-5 0,-5 9 0,0 0 0,15 0 0,-5 4 0,0-4 0,5 5 14,-5-5 9,0 4 1,-10-4 1,0 0-40,15 0-8,0 0-1,-5 4-1,-10-4 41,0 0 9,10 5 2,-10-5 0,0 13-19,5 1-8,-5-14 8,0 13-8,-5-4 0,0 4 8,0-4-8,-5 0 0,5 0 0,-5 0 8,5-4-8,-5 4 0,10-9 0,0 0 0,-15 0 0,5 0 0,10 0 0,-10-5 0,0 1 0,0-1 0,0-4 0,5 0 0,0-4 0,5 4 0,0 0 0,0 0 0,0-4 0,0 13 0,0 0 0,0-9 0,0 9 0,10-9 0,-5 0 0,5 0 8,-5 0-8,5 5 0,0-5 12,0 9-4,5-5 0,0 1 0,-5-5 7,0 9 1,-10 0 0,15 0 0,-15 0-7,10 4-1,1-4 0,-11 0 0,0 0-8,10 9 0,-10-9 0,5 9 8,0 5-8,0-1 8,-5 0-8,0 1 8,0 4-8,-5-5 8,0 0-8,5 5 8,0-9-8,0 5 0,-5-5 0,-5-5 0,5 5-10,5-9-4,-6 4-1,-4 5 0,-5-9 15,10 0 0,5 0 0,-10-4 0,0 4 0,0-5 0,0 1 0,5-5 0,-5 0 16,5-4 5,0 4 2,0 0 0,5-5-23,0 5 8,0 1-8,0-6 0,0 5-16,5 0-7,-5 0-1,0 9-1,0 0 38,5-9 8,0 0 2,5 5 0,-10 4-37,15 0-7,0 0-2,0 0 0,0 4 70,-5-4 13,-10 0 4,16 0 0,-1-4-81,-5 4-16,-10 0-3,0 0-1,15 0 37,-5 0 0,-10 0 0,10 9 0,-10-9 8,5 9-8,-5-9 8,0 13-8,0 1 8,-5-1-8,0-4 0,-5 4 8,5 1-8,-5-5 0,-5 0 0,10 0 0,5-9-9,0 0 9,-10 9 0,-1-9 0,11 0 0,-10 4 0,0-4 0,0-4 0,0 4 0,0-9 0,0 0 0,0 0 0,0 4 0,0-4 0,5 0 0,0 0 0,-5 1 0,5-6 0,5 5 0,0 0 0,5 0 0,-5 9 0,0 0 0,5-9 0,0 0 0,0 5 0,0-9 0,0 8 0,5-4 0,0 5 0,0-1 0,0 1 0,5-1 8,0 5-8,-15 0 11,10 5-11,-10-5 8,11 4-8,4 5 0,-5-4 0,0 4 0,-10-9 0,10 4 0,0 5 0,0 4 8,-5-4-8,0 5 0,0-5 0,5 4 0,-10 0 0,0-4 0,5 9 0,-5-4-9,-5-1 9,0-4-8,0 4 8,5-13 0,-5 9 0,5-9 0,-10 9 0,-5 0 0,10-4 0,5-5 0,0 0 0,-10 4 0,0-4 0,0 5 0,0-10 8,-1 1-8,1-1 0,0-4 0,0 0 0,5 0 0,-5-4 0,0 4 0,0-4 0,10-1 0,-5 5 0,0-4 0,5 4 0,-5 0 0,5 0-8,5-4 8,0 4 0,-5 9 0,5-9 0,-5 0 0,10 4 0,0 1 0,0 0 0,-5-5 0,10 9 0,-15 0 0,10-5 8,-10 5 0,11 0 0,4-4-8,0 4 12,-15 0-4,15 4 0,0 1-8,0-1 0,-5 1 0,0-1 8,0 5-8,0 0 0,-5 0 0,0 0 0,0 4 0,0-4 0,-5 4 0,0-13 8,0 0-8,0 14 8,-5-5-8,5-9 8,0 9-8,0-9 0,-10 9 0,0 0 8,0 0-8,0-5 9,0 5-9,-5-9 10,-5 4-10,5 1 8,5-5-8,-5 0 8,-1 4-8,-4-4-11,10 0 3,-5-4 0,0 4 16,0-5 4,5 1 1,0 0 0,0-5-13,0 0 0,5 0 0,0 0 0,0-5-15,5 5-5,5-4-2,0 0-764,0 4-153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777-C17F-4940-A498-7FE59FFAC4B2}" type="datetimeFigureOut">
              <a:rPr lang="en-AU" smtClean="0"/>
              <a:t>8/02/2022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1CA0-D5C8-492C-A268-B69AE6046D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3439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777-C17F-4940-A498-7FE59FFAC4B2}" type="datetimeFigureOut">
              <a:rPr lang="en-AU" smtClean="0"/>
              <a:t>8/02/2022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1CA0-D5C8-492C-A268-B69AE6046D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6018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777-C17F-4940-A498-7FE59FFAC4B2}" type="datetimeFigureOut">
              <a:rPr lang="en-AU" smtClean="0"/>
              <a:t>8/02/2022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1CA0-D5C8-492C-A268-B69AE6046D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113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777-C17F-4940-A498-7FE59FFAC4B2}" type="datetimeFigureOut">
              <a:rPr lang="en-AU" smtClean="0"/>
              <a:t>8/02/2022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1CA0-D5C8-492C-A268-B69AE6046D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9103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777-C17F-4940-A498-7FE59FFAC4B2}" type="datetimeFigureOut">
              <a:rPr lang="en-AU" smtClean="0"/>
              <a:t>8/02/2022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1CA0-D5C8-492C-A268-B69AE6046D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854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777-C17F-4940-A498-7FE59FFAC4B2}" type="datetimeFigureOut">
              <a:rPr lang="en-AU" smtClean="0"/>
              <a:t>8/02/2022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1CA0-D5C8-492C-A268-B69AE6046D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570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777-C17F-4940-A498-7FE59FFAC4B2}" type="datetimeFigureOut">
              <a:rPr lang="en-AU" smtClean="0"/>
              <a:t>8/02/2022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1CA0-D5C8-492C-A268-B69AE6046D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622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777-C17F-4940-A498-7FE59FFAC4B2}" type="datetimeFigureOut">
              <a:rPr lang="en-AU" smtClean="0"/>
              <a:t>8/02/2022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1CA0-D5C8-492C-A268-B69AE6046D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748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777-C17F-4940-A498-7FE59FFAC4B2}" type="datetimeFigureOut">
              <a:rPr lang="en-AU" smtClean="0"/>
              <a:t>8/02/2022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1CA0-D5C8-492C-A268-B69AE6046D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38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777-C17F-4940-A498-7FE59FFAC4B2}" type="datetimeFigureOut">
              <a:rPr lang="en-AU" smtClean="0"/>
              <a:t>8/02/2022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1CA0-D5C8-492C-A268-B69AE6046D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6544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A777-C17F-4940-A498-7FE59FFAC4B2}" type="datetimeFigureOut">
              <a:rPr lang="en-AU" smtClean="0"/>
              <a:t>8/02/2022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1CA0-D5C8-492C-A268-B69AE6046D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6532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9A777-C17F-4940-A498-7FE59FFAC4B2}" type="datetimeFigureOut">
              <a:rPr lang="en-AU" smtClean="0"/>
              <a:t>8/02/2022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A1CA0-D5C8-492C-A268-B69AE6046D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696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0.png"/><Relationship Id="rId7" Type="http://schemas.openxmlformats.org/officeDocument/2006/relationships/customXml" Target="../ink/ink1.xml"/><Relationship Id="rId12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34.png"/><Relationship Id="rId7" Type="http://schemas.openxmlformats.org/officeDocument/2006/relationships/customXml" Target="../ink/ink3.xml"/><Relationship Id="rId12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customXml" Target="../ink/ink5.xml"/><Relationship Id="rId12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41.emf"/><Relationship Id="rId12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47.png"/><Relationship Id="rId9" Type="http://schemas.openxmlformats.org/officeDocument/2006/relationships/image" Target="../media/image42.emf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61.png"/><Relationship Id="rId3" Type="http://schemas.openxmlformats.org/officeDocument/2006/relationships/image" Target="../media/image54.png"/><Relationship Id="rId7" Type="http://schemas.openxmlformats.org/officeDocument/2006/relationships/image" Target="../media/image42.emf"/><Relationship Id="rId12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58.png"/><Relationship Id="rId5" Type="http://schemas.openxmlformats.org/officeDocument/2006/relationships/image" Target="../media/image41.pn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Relationship Id="rId1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99DDC62D-BC4A-4A69-84F2-CF2A22E4E446}"/>
              </a:ext>
            </a:extLst>
          </p:cNvPr>
          <p:cNvSpPr txBox="1"/>
          <p:nvPr/>
        </p:nvSpPr>
        <p:spPr>
          <a:xfrm>
            <a:off x="723872" y="934008"/>
            <a:ext cx="11002615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4000" b="1" dirty="0" smtClean="0">
                <a:cs typeface="Arial" panose="020B0604020202020204" pitchFamily="34" charset="0"/>
              </a:rPr>
              <a:t>I will graph linear relationships</a:t>
            </a:r>
            <a:endParaRPr lang="en-AU" sz="4000" b="1" dirty="0">
              <a:cs typeface="Arial" panose="020B0604020202020204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264" name="Title 1"/>
          <p:cNvSpPr txBox="1">
            <a:spLocks/>
          </p:cNvSpPr>
          <p:nvPr/>
        </p:nvSpPr>
        <p:spPr>
          <a:xfrm>
            <a:off x="-15373" y="1641894"/>
            <a:ext cx="12207373" cy="10709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Enter quietly, please be ready with the following on your desk:</a:t>
            </a:r>
          </a:p>
        </p:txBody>
      </p:sp>
      <p:sp>
        <p:nvSpPr>
          <p:cNvPr id="265" name="Content Placeholder 2"/>
          <p:cNvSpPr txBox="1">
            <a:spLocks/>
          </p:cNvSpPr>
          <p:nvPr/>
        </p:nvSpPr>
        <p:spPr>
          <a:xfrm>
            <a:off x="1980020" y="2972878"/>
            <a:ext cx="7921679" cy="3007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Whiteboard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Whiteboard marker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 smtClean="0"/>
              <a:t>Exercise Book</a:t>
            </a:r>
            <a:endParaRPr lang="en-AU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 smtClean="0"/>
              <a:t>Pencil, pen, </a:t>
            </a:r>
            <a:r>
              <a:rPr lang="en-AU" b="1" dirty="0"/>
              <a:t>ruler and red pen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 smtClean="0"/>
              <a:t>Diary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 smtClean="0"/>
              <a:t>Calculator</a:t>
            </a:r>
            <a:endParaRPr lang="en-AU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Device – charged or borrowed from Library before maths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214" y="2712882"/>
            <a:ext cx="3649887" cy="261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9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171" t="28947" r="27443" b="24038"/>
          <a:stretch/>
        </p:blipFill>
        <p:spPr>
          <a:xfrm>
            <a:off x="6178550" y="1942689"/>
            <a:ext cx="5048250" cy="46295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55578" y="709938"/>
                <a:ext cx="11676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/>
                  <a:t>S</a:t>
                </a:r>
                <a14:m>
                  <m:oMath xmlns:m="http://schemas.openxmlformats.org/officeDocument/2006/math"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𝐤𝐞𝐭𝐜𝐡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𝐠𝐫𝐚𝐩𝐡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AU" sz="2800" b="1" dirty="0" smtClean="0"/>
                  <a:t> using the gradient and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800" b="1" dirty="0" smtClean="0"/>
                  <a:t>intercept</a:t>
                </a:r>
                <a:endParaRPr lang="en-AU" sz="28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8" y="709938"/>
                <a:ext cx="1167607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097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5578" y="1292368"/>
                <a:ext cx="8594067" cy="5131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 smtClean="0"/>
                  <a:t>Step 1: Write the coordinates of the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2400" dirty="0" smtClean="0"/>
                  <a:t>intercept</a:t>
                </a:r>
                <a:endParaRPr lang="en-GB" sz="2400" dirty="0"/>
              </a:p>
            </p:txBody>
          </p:sp>
        </mc:Choice>
        <mc:Fallback xmlns="">
          <p:sp>
            <p:nvSpPr>
              <p:cNvPr id="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578" y="1292368"/>
                <a:ext cx="8594067" cy="513147"/>
              </a:xfrm>
              <a:blipFill rotWithShape="0">
                <a:blip r:embed="rId4"/>
                <a:stretch>
                  <a:fillRect l="-1135" t="-16667" b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1271578" y="1878073"/>
                <a:ext cx="3541632" cy="513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400" b="0" dirty="0" smtClean="0"/>
                  <a:t>Y-intercept :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(0,2)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578" y="1878073"/>
                <a:ext cx="3541632" cy="513147"/>
              </a:xfrm>
              <a:prstGeom prst="rect">
                <a:avLst/>
              </a:prstGeom>
              <a:blipFill rotWithShape="0">
                <a:blip r:embed="rId5"/>
                <a:stretch>
                  <a:fillRect l="-2754" t="-16667" b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166679" y="2463778"/>
                <a:ext cx="5332422" cy="513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 smtClean="0"/>
                  <a:t>Step 2: 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lot</m:t>
                    </m:r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2400" dirty="0" smtClean="0"/>
                  <a:t>intercept</a:t>
                </a:r>
                <a:endParaRPr lang="en-GB" sz="24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79" y="2463778"/>
                <a:ext cx="5332422" cy="513147"/>
              </a:xfrm>
              <a:prstGeom prst="rect">
                <a:avLst/>
              </a:prstGeom>
              <a:blipFill rotWithShape="0">
                <a:blip r:embed="rId6"/>
                <a:stretch>
                  <a:fillRect l="-1714" t="-16667" b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/>
              <p14:cNvContentPartPr/>
              <p14:nvPr/>
            </p14:nvContentPartPr>
            <p14:xfrm>
              <a:off x="8705155" y="3327060"/>
              <a:ext cx="103320" cy="972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85355" y="3305460"/>
                <a:ext cx="145440" cy="1310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ontent Placeholder 2"/>
          <p:cNvSpPr txBox="1">
            <a:spLocks/>
          </p:cNvSpPr>
          <p:nvPr/>
        </p:nvSpPr>
        <p:spPr>
          <a:xfrm>
            <a:off x="138976" y="3836754"/>
            <a:ext cx="5857229" cy="84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smtClean="0"/>
              <a:t>Step 4: </a:t>
            </a:r>
            <a:r>
              <a:rPr lang="en-AU" sz="2400" dirty="0" smtClean="0"/>
              <a:t>Start the y-intercept and move vertically the value of the rise (1)</a:t>
            </a:r>
            <a:endParaRPr lang="en-GB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66679" y="4780997"/>
            <a:ext cx="5565292" cy="1483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smtClean="0"/>
              <a:t>Step 5: M</a:t>
            </a:r>
            <a:r>
              <a:rPr lang="en-AU" sz="2400" dirty="0" err="1" smtClean="0"/>
              <a:t>ove</a:t>
            </a:r>
            <a:r>
              <a:rPr lang="en-AU" sz="2400" dirty="0" smtClean="0"/>
              <a:t> horizontally the value of the run(1) and place a point</a:t>
            </a:r>
            <a:endParaRPr lang="en-GB" sz="24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718715" y="2970575"/>
            <a:ext cx="0" cy="35013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718715" y="2966619"/>
            <a:ext cx="444338" cy="395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 txBox="1">
            <a:spLocks/>
          </p:cNvSpPr>
          <p:nvPr/>
        </p:nvSpPr>
        <p:spPr>
          <a:xfrm>
            <a:off x="96168" y="5697683"/>
            <a:ext cx="6248956" cy="1730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smtClean="0"/>
              <a:t>Step </a:t>
            </a:r>
            <a:r>
              <a:rPr lang="en-AU" sz="2400" dirty="0"/>
              <a:t>6</a:t>
            </a:r>
            <a:r>
              <a:rPr lang="en-AU" sz="2400" dirty="0" smtClean="0"/>
              <a:t>: Draw a line through the points</a:t>
            </a:r>
            <a:endParaRPr lang="en-AU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2400" dirty="0" smtClean="0"/>
              <a:t>Step 7: write the equation, label the y-intercept</a:t>
            </a:r>
            <a:endParaRPr lang="en-GB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Ink 31"/>
              <p14:cNvContentPartPr/>
              <p14:nvPr/>
            </p14:nvContentPartPr>
            <p14:xfrm>
              <a:off x="9111393" y="2928325"/>
              <a:ext cx="103320" cy="972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91593" y="2906725"/>
                <a:ext cx="145440" cy="131040"/>
              </a:xfrm>
              <a:prstGeom prst="rect">
                <a:avLst/>
              </a:prstGeom>
            </p:spPr>
          </p:pic>
        </mc:Fallback>
      </mc:AlternateContent>
      <p:cxnSp>
        <p:nvCxnSpPr>
          <p:cNvPr id="34" name="Straight Connector 33"/>
          <p:cNvCxnSpPr/>
          <p:nvPr/>
        </p:nvCxnSpPr>
        <p:spPr>
          <a:xfrm flipV="1">
            <a:off x="6543239" y="2197100"/>
            <a:ext cx="3458011" cy="317062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569218" y="1627881"/>
                <a:ext cx="18099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18" y="1627881"/>
                <a:ext cx="1809983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610112" y="3074488"/>
                <a:ext cx="9730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(0,2)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112" y="3074488"/>
                <a:ext cx="973023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96168" y="3133858"/>
                <a:ext cx="5332422" cy="513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 smtClean="0"/>
                  <a:t>Step 3: </a:t>
                </a:r>
                <a:r>
                  <a:rPr lang="en-AU" sz="2400" dirty="0" smtClean="0"/>
                  <a:t>W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rite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gradient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𝑟𝑖𝑠𝑒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𝑟𝑢𝑛</m:t>
                        </m:r>
                      </m:den>
                    </m:f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" y="3133858"/>
                <a:ext cx="5332422" cy="513147"/>
              </a:xfrm>
              <a:prstGeom prst="rect">
                <a:avLst/>
              </a:prstGeom>
              <a:blipFill rotWithShape="0">
                <a:blip r:embed="rId12"/>
                <a:stretch>
                  <a:fillRect l="-1486" t="-5952" b="-107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32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  <p:bldP spid="20" grpId="0" build="p"/>
      <p:bldP spid="21" grpId="0" build="p"/>
      <p:bldP spid="22" grpId="0" build="p"/>
      <p:bldP spid="31" grpId="0" build="p"/>
      <p:bldP spid="35" grpId="0"/>
      <p:bldP spid="36" grpId="0"/>
      <p:bldP spid="3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171" t="28947" r="27443" b="24038"/>
          <a:stretch/>
        </p:blipFill>
        <p:spPr>
          <a:xfrm>
            <a:off x="6178550" y="1942689"/>
            <a:ext cx="5048250" cy="4629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55578" y="709938"/>
                <a:ext cx="11676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/>
                  <a:t>S</a:t>
                </a:r>
                <a14:m>
                  <m:oMath xmlns:m="http://schemas.openxmlformats.org/officeDocument/2006/math"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𝐤𝐞𝐭𝐜𝐡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𝐠𝐫𝐚𝐩𝐡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AU" sz="2800" b="1" dirty="0" smtClean="0"/>
                  <a:t> using the gradient and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800" b="1" dirty="0" smtClean="0"/>
                  <a:t>intercept</a:t>
                </a:r>
                <a:endParaRPr lang="en-AU" sz="28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8" y="709938"/>
                <a:ext cx="1167607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097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5578" y="1292368"/>
                <a:ext cx="8594067" cy="5131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 smtClean="0"/>
                  <a:t>Step 1: Write the coordinates of the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2400" dirty="0" smtClean="0"/>
                  <a:t>intercept</a:t>
                </a:r>
                <a:endParaRPr lang="en-GB" sz="2400" dirty="0"/>
              </a:p>
            </p:txBody>
          </p:sp>
        </mc:Choice>
        <mc:Fallback xmlns="">
          <p:sp>
            <p:nvSpPr>
              <p:cNvPr id="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578" y="1292368"/>
                <a:ext cx="8594067" cy="513147"/>
              </a:xfrm>
              <a:blipFill rotWithShape="0">
                <a:blip r:embed="rId4"/>
                <a:stretch>
                  <a:fillRect l="-1135" t="-16667" b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1271578" y="1878073"/>
                <a:ext cx="3541632" cy="513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400" b="0" dirty="0" smtClean="0"/>
                  <a:t>Y-intercept :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578" y="1878073"/>
                <a:ext cx="3541632" cy="513147"/>
              </a:xfrm>
              <a:prstGeom prst="rect">
                <a:avLst/>
              </a:prstGeom>
              <a:blipFill rotWithShape="0">
                <a:blip r:embed="rId5"/>
                <a:stretch>
                  <a:fillRect l="-2754" t="-16667" b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166679" y="2463778"/>
                <a:ext cx="5332422" cy="513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 smtClean="0"/>
                  <a:t>Step 2: 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lot</m:t>
                    </m:r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2400" dirty="0" smtClean="0"/>
                  <a:t>intercept</a:t>
                </a:r>
                <a:endParaRPr lang="en-GB" sz="24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79" y="2463778"/>
                <a:ext cx="5332422" cy="513147"/>
              </a:xfrm>
              <a:prstGeom prst="rect">
                <a:avLst/>
              </a:prstGeom>
              <a:blipFill rotWithShape="0">
                <a:blip r:embed="rId6"/>
                <a:stretch>
                  <a:fillRect l="-1714" t="-16667" b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/>
              <p14:cNvContentPartPr/>
              <p14:nvPr/>
            </p14:nvContentPartPr>
            <p14:xfrm>
              <a:off x="8667055" y="3706167"/>
              <a:ext cx="103320" cy="972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47255" y="3684567"/>
                <a:ext cx="145440" cy="1310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ontent Placeholder 2"/>
          <p:cNvSpPr txBox="1">
            <a:spLocks/>
          </p:cNvSpPr>
          <p:nvPr/>
        </p:nvSpPr>
        <p:spPr>
          <a:xfrm>
            <a:off x="138976" y="3836754"/>
            <a:ext cx="5857229" cy="84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smtClean="0"/>
              <a:t>Step 4: </a:t>
            </a:r>
            <a:r>
              <a:rPr lang="en-AU" sz="2400" dirty="0" smtClean="0"/>
              <a:t>Start the y-intercept and move vertically the value of the rise (4)</a:t>
            </a:r>
            <a:endParaRPr lang="en-GB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66679" y="4780997"/>
            <a:ext cx="5565292" cy="1483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smtClean="0"/>
              <a:t>Step 5: M</a:t>
            </a:r>
            <a:r>
              <a:rPr lang="en-AU" sz="2400" dirty="0" err="1" smtClean="0"/>
              <a:t>ove</a:t>
            </a:r>
            <a:r>
              <a:rPr lang="en-AU" sz="2400" dirty="0" smtClean="0"/>
              <a:t> horizontally the value of the run(1) and place a point</a:t>
            </a:r>
            <a:endParaRPr lang="en-GB" sz="2400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8702675" y="2134646"/>
            <a:ext cx="16040" cy="162012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722036" y="2171419"/>
            <a:ext cx="444338" cy="395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 txBox="1">
            <a:spLocks/>
          </p:cNvSpPr>
          <p:nvPr/>
        </p:nvSpPr>
        <p:spPr>
          <a:xfrm>
            <a:off x="96168" y="5697683"/>
            <a:ext cx="6248956" cy="1730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smtClean="0"/>
              <a:t>Step </a:t>
            </a:r>
            <a:r>
              <a:rPr lang="en-AU" sz="2400" dirty="0"/>
              <a:t>6</a:t>
            </a:r>
            <a:r>
              <a:rPr lang="en-AU" sz="2400" dirty="0" smtClean="0"/>
              <a:t>: Draw a line through the points</a:t>
            </a:r>
            <a:endParaRPr lang="en-AU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2400" dirty="0" smtClean="0"/>
              <a:t>Step 7: write the equation, label the y-intercept</a:t>
            </a:r>
            <a:endParaRPr lang="en-GB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Ink 31"/>
              <p14:cNvContentPartPr/>
              <p14:nvPr/>
            </p14:nvContentPartPr>
            <p14:xfrm>
              <a:off x="9139254" y="2171155"/>
              <a:ext cx="103320" cy="972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9454" y="2149555"/>
                <a:ext cx="145440" cy="131040"/>
              </a:xfrm>
              <a:prstGeom prst="rect">
                <a:avLst/>
              </a:prstGeom>
            </p:spPr>
          </p:pic>
        </mc:Fallback>
      </mc:AlternateContent>
      <p:cxnSp>
        <p:nvCxnSpPr>
          <p:cNvPr id="34" name="Straight Connector 33"/>
          <p:cNvCxnSpPr/>
          <p:nvPr/>
        </p:nvCxnSpPr>
        <p:spPr>
          <a:xfrm flipV="1">
            <a:off x="7960415" y="1473200"/>
            <a:ext cx="1426458" cy="495300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569218" y="1627881"/>
                <a:ext cx="203760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2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18" y="1627881"/>
                <a:ext cx="2037609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676222" y="3457257"/>
                <a:ext cx="9730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222" y="3457257"/>
                <a:ext cx="973023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96168" y="3133858"/>
                <a:ext cx="5332422" cy="513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 smtClean="0"/>
                  <a:t>Step 3: </a:t>
                </a:r>
                <a:r>
                  <a:rPr lang="en-AU" sz="2400" dirty="0" smtClean="0"/>
                  <a:t>W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rite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gradient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𝑟𝑖𝑠𝑒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𝑟𝑢𝑛</m:t>
                        </m:r>
                      </m:den>
                    </m:f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" y="3133858"/>
                <a:ext cx="5332422" cy="513147"/>
              </a:xfrm>
              <a:prstGeom prst="rect">
                <a:avLst/>
              </a:prstGeom>
              <a:blipFill rotWithShape="0">
                <a:blip r:embed="rId12"/>
                <a:stretch>
                  <a:fillRect l="-1486" t="-5952" b="-107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7108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  <p:bldP spid="20" grpId="0" build="p"/>
      <p:bldP spid="21" grpId="0" build="p"/>
      <p:bldP spid="22" grpId="0" build="p"/>
      <p:bldP spid="31" grpId="0" build="p"/>
      <p:bldP spid="35" grpId="0"/>
      <p:bldP spid="36" grpId="0"/>
      <p:bldP spid="3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171" t="28947" r="27443" b="24038"/>
          <a:stretch/>
        </p:blipFill>
        <p:spPr>
          <a:xfrm>
            <a:off x="6178550" y="1942689"/>
            <a:ext cx="5048250" cy="4629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55578" y="709938"/>
                <a:ext cx="11676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/>
                  <a:t>S</a:t>
                </a:r>
                <a14:m>
                  <m:oMath xmlns:m="http://schemas.openxmlformats.org/officeDocument/2006/math"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𝐤𝐞𝐭𝐜𝐡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𝐠𝐫𝐚𝐩𝐡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800" b="1" dirty="0" smtClean="0"/>
                  <a:t>using the gradient and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800" b="1" dirty="0" smtClean="0"/>
                  <a:t>intercept</a:t>
                </a:r>
                <a:endParaRPr lang="en-AU" sz="28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8" y="709938"/>
                <a:ext cx="1167607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097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812" y="2130396"/>
                <a:ext cx="8594067" cy="5131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 smtClean="0"/>
                  <a:t>Step 1: Write the coordinates of the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2400" dirty="0" smtClean="0"/>
                  <a:t>intercept</a:t>
                </a:r>
                <a:endParaRPr lang="en-GB" sz="2400" dirty="0"/>
              </a:p>
            </p:txBody>
          </p:sp>
        </mc:Choice>
        <mc:Fallback xmlns="">
          <p:sp>
            <p:nvSpPr>
              <p:cNvPr id="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812" y="2130396"/>
                <a:ext cx="8594067" cy="513147"/>
              </a:xfrm>
              <a:blipFill rotWithShape="0">
                <a:blip r:embed="rId4"/>
                <a:stretch>
                  <a:fillRect l="-1136" t="-16471" b="-823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1378067" y="2604996"/>
                <a:ext cx="3541632" cy="513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400" b="0" dirty="0" smtClean="0"/>
                  <a:t>Y-intercept :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(0,2)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67" y="2604996"/>
                <a:ext cx="3541632" cy="513147"/>
              </a:xfrm>
              <a:prstGeom prst="rect">
                <a:avLst/>
              </a:prstGeom>
              <a:blipFill rotWithShape="0">
                <a:blip r:embed="rId5"/>
                <a:stretch>
                  <a:fillRect l="-2582" t="-16471" b="-823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108500" y="3102938"/>
                <a:ext cx="5332422" cy="513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 smtClean="0"/>
                  <a:t>Step 2: 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lot</m:t>
                    </m:r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2400" dirty="0" smtClean="0"/>
                  <a:t>intercept</a:t>
                </a:r>
                <a:endParaRPr lang="en-GB" sz="24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00" y="3102938"/>
                <a:ext cx="5332422" cy="513147"/>
              </a:xfrm>
              <a:prstGeom prst="rect">
                <a:avLst/>
              </a:prstGeom>
              <a:blipFill rotWithShape="0">
                <a:blip r:embed="rId6"/>
                <a:stretch>
                  <a:fillRect l="-1829" t="-16667" b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/>
              <p14:cNvContentPartPr/>
              <p14:nvPr/>
            </p14:nvContentPartPr>
            <p14:xfrm>
              <a:off x="8688879" y="3310911"/>
              <a:ext cx="103320" cy="972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69079" y="3289311"/>
                <a:ext cx="145440" cy="1310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ontent Placeholder 2"/>
          <p:cNvSpPr txBox="1">
            <a:spLocks/>
          </p:cNvSpPr>
          <p:nvPr/>
        </p:nvSpPr>
        <p:spPr>
          <a:xfrm>
            <a:off x="163868" y="4325714"/>
            <a:ext cx="5872586" cy="84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smtClean="0"/>
              <a:t>Step 4: </a:t>
            </a:r>
            <a:r>
              <a:rPr lang="en-AU" sz="2400" dirty="0" smtClean="0"/>
              <a:t>Start the y-intercept and move vertically the value of the rise (-3)</a:t>
            </a:r>
            <a:endParaRPr lang="en-GB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66679" y="5058481"/>
            <a:ext cx="5565292" cy="1483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smtClean="0"/>
              <a:t>Step 5: M</a:t>
            </a:r>
            <a:r>
              <a:rPr lang="en-AU" sz="2400" dirty="0" err="1" smtClean="0"/>
              <a:t>ove</a:t>
            </a:r>
            <a:r>
              <a:rPr lang="en-AU" sz="2400" dirty="0" smtClean="0"/>
              <a:t> horizontally the value of the run(2) and place a point</a:t>
            </a:r>
            <a:endParaRPr lang="en-GB" sz="24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718715" y="3515653"/>
            <a:ext cx="15883" cy="103163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734598" y="4547286"/>
            <a:ext cx="83462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 txBox="1">
            <a:spLocks/>
          </p:cNvSpPr>
          <p:nvPr/>
        </p:nvSpPr>
        <p:spPr>
          <a:xfrm>
            <a:off x="137857" y="5883054"/>
            <a:ext cx="6248956" cy="1730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smtClean="0"/>
              <a:t>Step </a:t>
            </a:r>
            <a:r>
              <a:rPr lang="en-AU" sz="2400" dirty="0"/>
              <a:t>6</a:t>
            </a:r>
            <a:r>
              <a:rPr lang="en-AU" sz="2400" dirty="0" smtClean="0"/>
              <a:t>: Draw a line through the points</a:t>
            </a:r>
            <a:endParaRPr lang="en-AU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2400" dirty="0" smtClean="0"/>
              <a:t>Step 7: write the equation, label the y-intercept</a:t>
            </a:r>
            <a:endParaRPr lang="en-GB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Ink 31"/>
              <p14:cNvContentPartPr/>
              <p14:nvPr/>
            </p14:nvContentPartPr>
            <p14:xfrm>
              <a:off x="9511729" y="4498686"/>
              <a:ext cx="103320" cy="972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1929" y="4477086"/>
                <a:ext cx="145440" cy="131040"/>
              </a:xfrm>
              <a:prstGeom prst="rect">
                <a:avLst/>
              </a:prstGeom>
            </p:spPr>
          </p:pic>
        </mc:Fallback>
      </mc:AlternateContent>
      <p:cxnSp>
        <p:nvCxnSpPr>
          <p:cNvPr id="34" name="Straight Connector 33"/>
          <p:cNvCxnSpPr/>
          <p:nvPr/>
        </p:nvCxnSpPr>
        <p:spPr>
          <a:xfrm flipH="1" flipV="1">
            <a:off x="7841119" y="2154053"/>
            <a:ext cx="2746903" cy="3853093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172401" y="1622810"/>
                <a:ext cx="2480615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200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01" y="1622810"/>
                <a:ext cx="2480615" cy="92198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632856" y="3118143"/>
                <a:ext cx="9730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(0,2)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56" y="3118143"/>
                <a:ext cx="973023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108500" y="3639110"/>
                <a:ext cx="5332422" cy="513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 smtClean="0"/>
                  <a:t>Step 3: </a:t>
                </a:r>
                <a:r>
                  <a:rPr lang="en-AU" sz="2400" dirty="0" smtClean="0"/>
                  <a:t>W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rite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gradient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𝑟𝑖𝑠𝑒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𝑟𝑢𝑛</m:t>
                        </m:r>
                      </m:den>
                    </m:f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00" y="3639110"/>
                <a:ext cx="5332422" cy="513147"/>
              </a:xfrm>
              <a:prstGeom prst="rect">
                <a:avLst/>
              </a:prstGeom>
              <a:blipFill rotWithShape="0">
                <a:blip r:embed="rId12"/>
                <a:stretch>
                  <a:fillRect l="-1486" t="-5952" b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2"/>
          <p:cNvSpPr txBox="1">
            <a:spLocks/>
          </p:cNvSpPr>
          <p:nvPr/>
        </p:nvSpPr>
        <p:spPr>
          <a:xfrm>
            <a:off x="94812" y="1175422"/>
            <a:ext cx="8594067" cy="513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smtClean="0"/>
              <a:t>Step 0: </a:t>
            </a:r>
            <a:r>
              <a:rPr lang="en-AU" sz="2400" dirty="0" smtClean="0"/>
              <a:t>Rearrange the equation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1378067" y="1570655"/>
                <a:ext cx="3541632" cy="513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67" y="1570655"/>
                <a:ext cx="3541632" cy="513147"/>
              </a:xfrm>
              <a:prstGeom prst="rect">
                <a:avLst/>
              </a:prstGeom>
              <a:blipFill rotWithShape="0">
                <a:blip r:embed="rId13"/>
                <a:stretch>
                  <a:fillRect b="-1309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6573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  <p:bldP spid="20" grpId="0" build="p"/>
      <p:bldP spid="21" grpId="0" build="p"/>
      <p:bldP spid="22" grpId="0" build="p"/>
      <p:bldP spid="31" grpId="0" build="p"/>
      <p:bldP spid="35" grpId="0"/>
      <p:bldP spid="36" grpId="0"/>
      <p:bldP spid="37" grpId="0" build="p"/>
      <p:bldP spid="19" grpId="0" build="p"/>
      <p:bldP spid="2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171" t="28947" r="27443" b="24038"/>
          <a:stretch/>
        </p:blipFill>
        <p:spPr>
          <a:xfrm>
            <a:off x="6178550" y="1942689"/>
            <a:ext cx="5048250" cy="4629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55578" y="709938"/>
                <a:ext cx="11676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/>
                  <a:t>S</a:t>
                </a:r>
                <a14:m>
                  <m:oMath xmlns:m="http://schemas.openxmlformats.org/officeDocument/2006/math"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𝐤𝐞𝐭𝐜𝐡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𝐠𝐫𝐚𝐩𝐡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800" b="1" dirty="0" smtClean="0"/>
                  <a:t>using the </a:t>
                </a:r>
                <a14:m>
                  <m:oMath xmlns:m="http://schemas.openxmlformats.org/officeDocument/2006/math">
                    <m:r>
                      <a:rPr lang="en-AU" sz="28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AU" sz="28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800" b="1" dirty="0" smtClean="0"/>
                  <a:t> and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800" b="1" dirty="0" smtClean="0"/>
                  <a:t>intercept</a:t>
                </a:r>
                <a:endParaRPr lang="en-AU" sz="28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8" y="709938"/>
                <a:ext cx="1167607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097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394" y="3083736"/>
                <a:ext cx="8594067" cy="5131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 smtClean="0"/>
                  <a:t>Step 2: </a:t>
                </a:r>
                <a:r>
                  <a:rPr lang="en-AU" sz="2400" dirty="0"/>
                  <a:t>Find the coordinates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2400" dirty="0"/>
                  <a:t> intercept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94" y="3083736"/>
                <a:ext cx="8594067" cy="513147"/>
              </a:xfrm>
              <a:blipFill rotWithShape="0">
                <a:blip r:embed="rId4"/>
                <a:stretch>
                  <a:fillRect l="-1064" t="-16667" b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0" y="4421456"/>
                <a:ext cx="5332422" cy="513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 smtClean="0"/>
                  <a:t>Step 3: 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lot</m:t>
                    </m:r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2400" dirty="0" smtClean="0"/>
                  <a:t>intercept</a:t>
                </a:r>
                <a:endParaRPr lang="en-GB" sz="24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21456"/>
                <a:ext cx="5332422" cy="513147"/>
              </a:xfrm>
              <a:prstGeom prst="rect">
                <a:avLst/>
              </a:prstGeom>
              <a:blipFill rotWithShape="0">
                <a:blip r:embed="rId5"/>
                <a:stretch>
                  <a:fillRect l="-1714" t="-16667" b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8688879" y="3310911"/>
              <a:ext cx="103320" cy="972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69079" y="3289311"/>
                <a:ext cx="145440" cy="13104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Content Placeholder 2"/>
          <p:cNvSpPr txBox="1">
            <a:spLocks/>
          </p:cNvSpPr>
          <p:nvPr/>
        </p:nvSpPr>
        <p:spPr>
          <a:xfrm>
            <a:off x="38394" y="4992050"/>
            <a:ext cx="6248956" cy="1730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smtClean="0"/>
              <a:t>Step </a:t>
            </a:r>
            <a:r>
              <a:rPr lang="en-AU" sz="2400" dirty="0"/>
              <a:t>4</a:t>
            </a:r>
            <a:r>
              <a:rPr lang="en-AU" sz="2400" dirty="0" smtClean="0"/>
              <a:t>: Draw a line through the points</a:t>
            </a:r>
            <a:endParaRPr lang="en-AU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2400" dirty="0" smtClean="0"/>
              <a:t>Step 5: write the equation, label the x- and y-intercept</a:t>
            </a:r>
            <a:endParaRPr lang="en-GB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/>
              <p14:cNvContentPartPr/>
              <p14:nvPr/>
            </p14:nvContentPartPr>
            <p14:xfrm>
              <a:off x="9257729" y="4134447"/>
              <a:ext cx="103320" cy="972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37929" y="4112847"/>
                <a:ext cx="145440" cy="131040"/>
              </a:xfrm>
              <a:prstGeom prst="rect">
                <a:avLst/>
              </a:prstGeom>
            </p:spPr>
          </p:pic>
        </mc:Fallback>
      </mc:AlternateContent>
      <p:cxnSp>
        <p:nvCxnSpPr>
          <p:cNvPr id="34" name="Straight Connector 33"/>
          <p:cNvCxnSpPr/>
          <p:nvPr/>
        </p:nvCxnSpPr>
        <p:spPr>
          <a:xfrm flipH="1" flipV="1">
            <a:off x="7688410" y="1931552"/>
            <a:ext cx="2746903" cy="3853093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172401" y="1622810"/>
                <a:ext cx="2480615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200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01" y="1622810"/>
                <a:ext cx="2480615" cy="92198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018464" y="3180273"/>
                <a:ext cx="607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(0,2)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464" y="3180273"/>
                <a:ext cx="607538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15000" t="-4000" r="-14000" b="-36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94812" y="1175422"/>
                <a:ext cx="8594067" cy="513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 smtClean="0"/>
                  <a:t>Step 1: </a:t>
                </a:r>
                <a:r>
                  <a:rPr lang="en-AU" sz="2400" dirty="0" smtClean="0"/>
                  <a:t>Find the coordinates of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2400" dirty="0" smtClean="0"/>
                  <a:t> intercept</a:t>
                </a:r>
                <a:endParaRPr lang="en-GB" sz="2400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2" y="1175422"/>
                <a:ext cx="8594067" cy="513147"/>
              </a:xfrm>
              <a:prstGeom prst="rect">
                <a:avLst/>
              </a:prstGeom>
              <a:blipFill rotWithShape="0">
                <a:blip r:embed="rId12"/>
                <a:stretch>
                  <a:fillRect l="-1136" t="-16667" b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1778117" y="1559056"/>
                <a:ext cx="3541632" cy="1694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000" b="0" dirty="0" smtClean="0"/>
                  <a:t>Substitute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000" dirty="0" smtClean="0"/>
                  <a:t>,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AU" sz="2000" b="0" dirty="0" smtClean="0"/>
                  <a:t/>
                </a:r>
                <a:br>
                  <a:rPr lang="en-AU" sz="2000" b="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  <m:oMath xmlns:m="http://schemas.openxmlformats.org/officeDocument/2006/math"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117" y="1559056"/>
                <a:ext cx="3541632" cy="1694312"/>
              </a:xfrm>
              <a:prstGeom prst="rect">
                <a:avLst/>
              </a:prstGeom>
              <a:blipFill rotWithShape="0">
                <a:blip r:embed="rId13"/>
                <a:stretch>
                  <a:fillRect l="-1893" t="-39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1903626" y="3543648"/>
                <a:ext cx="3541632" cy="877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000" b="0" dirty="0" smtClean="0"/>
                  <a:t>Substitute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000" dirty="0" smtClean="0"/>
                  <a:t>,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AU" sz="2000" b="0" dirty="0" smtClean="0"/>
                  <a:t/>
                </a:r>
                <a:br>
                  <a:rPr lang="en-AU" sz="2000" b="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626" y="3543648"/>
                <a:ext cx="3541632" cy="877808"/>
              </a:xfrm>
              <a:prstGeom prst="rect">
                <a:avLst/>
              </a:prstGeom>
              <a:blipFill rotWithShape="0">
                <a:blip r:embed="rId14"/>
                <a:stretch>
                  <a:fillRect l="-1721" t="-6944" b="-13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921494" y="4316610"/>
                <a:ext cx="775790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94" y="4316610"/>
                <a:ext cx="775790" cy="69153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70709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20" grpId="0" build="p"/>
      <p:bldP spid="31" grpId="0" build="p"/>
      <p:bldP spid="35" grpId="0"/>
      <p:bldP spid="36" grpId="0"/>
      <p:bldP spid="19" grpId="0" build="p"/>
      <p:bldP spid="23" grpId="0" build="p"/>
      <p:bldP spid="24" grpId="0" build="p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171" t="28947" r="27443" b="24038"/>
          <a:stretch/>
        </p:blipFill>
        <p:spPr>
          <a:xfrm>
            <a:off x="6178550" y="1942689"/>
            <a:ext cx="5048250" cy="4629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8898" y="603934"/>
                <a:ext cx="11676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/>
                  <a:t>S</a:t>
                </a:r>
                <a14:m>
                  <m:oMath xmlns:m="http://schemas.openxmlformats.org/officeDocument/2006/math"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𝐤𝐞𝐭𝐜𝐡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𝐠𝐫𝐚𝐩𝐡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800" b="1" dirty="0" smtClean="0"/>
                  <a:t>using the </a:t>
                </a:r>
                <a14:m>
                  <m:oMath xmlns:m="http://schemas.openxmlformats.org/officeDocument/2006/math">
                    <m:r>
                      <a:rPr lang="en-AU" sz="28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AU" sz="28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800" b="1" dirty="0" smtClean="0"/>
                  <a:t> and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800" b="1" dirty="0" smtClean="0"/>
                  <a:t>intercept</a:t>
                </a:r>
                <a:endParaRPr lang="en-AU" sz="28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98" y="603934"/>
                <a:ext cx="1167607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044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394" y="3083736"/>
                <a:ext cx="8594067" cy="5131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 smtClean="0"/>
                  <a:t>Step 2: </a:t>
                </a:r>
                <a:r>
                  <a:rPr lang="en-AU" sz="2400" dirty="0"/>
                  <a:t>Find the coordinates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2400" dirty="0"/>
                  <a:t> intercept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94" y="3083736"/>
                <a:ext cx="8594067" cy="513147"/>
              </a:xfrm>
              <a:blipFill rotWithShape="0">
                <a:blip r:embed="rId4"/>
                <a:stretch>
                  <a:fillRect l="-1064" t="-16667" b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0" y="4421456"/>
                <a:ext cx="5332422" cy="513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 smtClean="0"/>
                  <a:t>Step 3: 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lot</m:t>
                    </m:r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2400" dirty="0" smtClean="0"/>
                  <a:t>intercept</a:t>
                </a:r>
                <a:endParaRPr lang="en-GB" sz="24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21456"/>
                <a:ext cx="5332422" cy="513147"/>
              </a:xfrm>
              <a:prstGeom prst="rect">
                <a:avLst/>
              </a:prstGeom>
              <a:blipFill rotWithShape="0">
                <a:blip r:embed="rId5"/>
                <a:stretch>
                  <a:fillRect l="-1714" t="-16667" b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8673027" y="4959546"/>
              <a:ext cx="103320" cy="972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3227" y="4937946"/>
                <a:ext cx="145440" cy="13104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Content Placeholder 2"/>
          <p:cNvSpPr txBox="1">
            <a:spLocks/>
          </p:cNvSpPr>
          <p:nvPr/>
        </p:nvSpPr>
        <p:spPr>
          <a:xfrm>
            <a:off x="38394" y="4992050"/>
            <a:ext cx="6248956" cy="1730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smtClean="0"/>
              <a:t>Step </a:t>
            </a:r>
            <a:r>
              <a:rPr lang="en-AU" sz="2400" dirty="0"/>
              <a:t>4</a:t>
            </a:r>
            <a:r>
              <a:rPr lang="en-AU" sz="2400" dirty="0" smtClean="0"/>
              <a:t>: Draw a line through the points</a:t>
            </a:r>
            <a:endParaRPr lang="en-AU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2400" dirty="0" smtClean="0"/>
              <a:t>Step 5: write the equation, label the x- and y-intercept</a:t>
            </a:r>
            <a:endParaRPr lang="en-GB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/>
              <p14:cNvContentPartPr/>
              <p14:nvPr/>
            </p14:nvContentPartPr>
            <p14:xfrm>
              <a:off x="10412708" y="4160240"/>
              <a:ext cx="103320" cy="972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92908" y="4138640"/>
                <a:ext cx="145440" cy="131040"/>
              </a:xfrm>
              <a:prstGeom prst="rect">
                <a:avLst/>
              </a:prstGeom>
            </p:spPr>
          </p:pic>
        </mc:Fallback>
      </mc:AlternateContent>
      <p:cxnSp>
        <p:nvCxnSpPr>
          <p:cNvPr id="34" name="Straight Connector 33"/>
          <p:cNvCxnSpPr/>
          <p:nvPr/>
        </p:nvCxnSpPr>
        <p:spPr>
          <a:xfrm flipH="1">
            <a:off x="6624321" y="3733800"/>
            <a:ext cx="4790439" cy="225552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172401" y="1622810"/>
                <a:ext cx="2480615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200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01" y="1622810"/>
                <a:ext cx="2480615" cy="92198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841279" y="4854257"/>
                <a:ext cx="8426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(0,−2)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279" y="4854257"/>
                <a:ext cx="842667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10791" t="-1961" r="-10072" b="-33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94812" y="1175422"/>
                <a:ext cx="8594067" cy="513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 smtClean="0"/>
                  <a:t>Step 1: </a:t>
                </a:r>
                <a:r>
                  <a:rPr lang="en-AU" sz="2400" dirty="0" smtClean="0"/>
                  <a:t>Find the coordinates of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2400" dirty="0" smtClean="0"/>
                  <a:t> intercept</a:t>
                </a:r>
                <a:endParaRPr lang="en-GB" sz="2400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2" y="1175422"/>
                <a:ext cx="8594067" cy="513147"/>
              </a:xfrm>
              <a:prstGeom prst="rect">
                <a:avLst/>
              </a:prstGeom>
              <a:blipFill rotWithShape="0">
                <a:blip r:embed="rId11"/>
                <a:stretch>
                  <a:fillRect l="-1136" t="-16667" b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1778117" y="1559056"/>
                <a:ext cx="3541632" cy="10115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000" b="0" dirty="0" smtClean="0"/>
                  <a:t>Substitute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000" dirty="0" smtClean="0"/>
                  <a:t>,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AU" sz="2000" b="0" dirty="0" smtClean="0"/>
                  <a:t/>
                </a:r>
                <a:br>
                  <a:rPr lang="en-AU" sz="2000" b="0" dirty="0" smtClean="0"/>
                </a:br>
                <a:r>
                  <a:rPr lang="en-AU" sz="2000" b="0" dirty="0" smtClean="0"/>
                  <a:t/>
                </a:r>
                <a:br>
                  <a:rPr lang="en-AU" sz="2000" b="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117" y="1559056"/>
                <a:ext cx="3541632" cy="1011533"/>
              </a:xfrm>
              <a:prstGeom prst="rect">
                <a:avLst/>
              </a:prstGeom>
              <a:blipFill rotWithShape="0">
                <a:blip r:embed="rId12"/>
                <a:stretch>
                  <a:fillRect l="-1893" t="-66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1903626" y="3543648"/>
                <a:ext cx="3541632" cy="877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000" b="0" dirty="0" smtClean="0"/>
                  <a:t>Substitute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000" dirty="0" smtClean="0"/>
                  <a:t>, </a:t>
                </a:r>
                <a14:m>
                  <m:oMath xmlns:m="http://schemas.openxmlformats.org/officeDocument/2006/math">
                    <m:r>
                      <a:rPr lang="en-AU" sz="20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AU" sz="2000" b="0" dirty="0" smtClean="0"/>
                  <a:t/>
                </a:r>
                <a:br>
                  <a:rPr lang="en-AU" sz="2000" b="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0,−2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626" y="3543648"/>
                <a:ext cx="3541632" cy="877808"/>
              </a:xfrm>
              <a:prstGeom prst="rect">
                <a:avLst/>
              </a:prstGeom>
              <a:blipFill rotWithShape="0">
                <a:blip r:embed="rId13"/>
                <a:stretch>
                  <a:fillRect l="-1721" t="-6944" b="-13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161944" y="4269542"/>
                <a:ext cx="6088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944" y="4269542"/>
                <a:ext cx="608821" cy="307777"/>
              </a:xfrm>
              <a:prstGeom prst="rect">
                <a:avLst/>
              </a:prstGeom>
              <a:blipFill rotWithShape="0">
                <a:blip r:embed="rId1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87904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20" grpId="0" build="p"/>
      <p:bldP spid="31" grpId="0" build="p"/>
      <p:bldP spid="35" grpId="0"/>
      <p:bldP spid="36" grpId="0"/>
      <p:bldP spid="19" grpId="0" build="p"/>
      <p:bldP spid="23" grpId="0" build="p"/>
      <p:bldP spid="24" grpId="0" build="p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8898" y="603934"/>
                <a:ext cx="11676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/>
                  <a:t>S</a:t>
                </a:r>
                <a14:m>
                  <m:oMath xmlns:m="http://schemas.openxmlformats.org/officeDocument/2006/math"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𝐤𝐞𝐭𝐜𝐡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𝐠𝐫𝐚𝐩𝐡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AU" sz="28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98" y="603934"/>
                <a:ext cx="11676072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044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0" y="-6605"/>
            <a:ext cx="5344777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Sketching using </a:t>
            </a:r>
            <a:r>
              <a:rPr lang="en-AU" sz="3200" dirty="0" err="1" smtClean="0"/>
              <a:t>ClassPad</a:t>
            </a:r>
            <a:r>
              <a:rPr lang="en-AU" sz="3200" dirty="0" smtClean="0"/>
              <a:t> Main</a:t>
            </a:r>
            <a:endParaRPr lang="en-AU" sz="3200" dirty="0"/>
          </a:p>
        </p:txBody>
      </p:sp>
      <p:pic>
        <p:nvPicPr>
          <p:cNvPr id="4" name="ClassPad Manager - default-1.vcp 2022-02-08 10-17-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69931" y="21087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8898" y="603934"/>
                <a:ext cx="11676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/>
                  <a:t>S</a:t>
                </a:r>
                <a14:m>
                  <m:oMath xmlns:m="http://schemas.openxmlformats.org/officeDocument/2006/math"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𝐤𝐞𝐭𝐜𝐡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𝐠𝐫𝐚𝐩𝐡</m:t>
                    </m:r>
                    <m:r>
                      <a:rPr lang="en-AU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AU" sz="28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98" y="603934"/>
                <a:ext cx="11676072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044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0" y="-6605"/>
            <a:ext cx="5512689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Sketching using </a:t>
            </a:r>
            <a:r>
              <a:rPr lang="en-AU" sz="3200" dirty="0" err="1" smtClean="0"/>
              <a:t>ClassPad</a:t>
            </a:r>
            <a:r>
              <a:rPr lang="en-AU" sz="3200" dirty="0" smtClean="0"/>
              <a:t> Graph</a:t>
            </a:r>
            <a:endParaRPr lang="en-AU" sz="3200" dirty="0"/>
          </a:p>
        </p:txBody>
      </p:sp>
      <p:pic>
        <p:nvPicPr>
          <p:cNvPr id="2" name="ClassPad Manager - default-1.vcp 2022-02-08 10-20-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9952" y="48126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5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8898" y="603934"/>
            <a:ext cx="11676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err="1" smtClean="0"/>
              <a:t>Darrio</a:t>
            </a:r>
            <a:r>
              <a:rPr lang="en-AU" sz="2400" dirty="0" smtClean="0"/>
              <a:t> borrowed $200 from his parents and agreed to repay $40 each week.</a:t>
            </a:r>
          </a:p>
          <a:p>
            <a:r>
              <a:rPr lang="en-AU" sz="2400" dirty="0" smtClean="0"/>
              <a:t>a) After 3 weeks, how much does </a:t>
            </a:r>
            <a:r>
              <a:rPr lang="en-AU" sz="2400" dirty="0" err="1" smtClean="0"/>
              <a:t>Darrio</a:t>
            </a:r>
            <a:r>
              <a:rPr lang="en-AU" sz="2400" dirty="0" smtClean="0"/>
              <a:t> still owe his parents?</a:t>
            </a:r>
          </a:p>
          <a:p>
            <a:r>
              <a:rPr lang="en-AU" sz="2400" dirty="0" smtClean="0"/>
              <a:t>b) Write an equation linking the amount </a:t>
            </a:r>
            <a:r>
              <a:rPr lang="en-AU" sz="2400" dirty="0" err="1" smtClean="0"/>
              <a:t>Darrio</a:t>
            </a:r>
            <a:r>
              <a:rPr lang="en-AU" sz="2400" dirty="0" smtClean="0"/>
              <a:t> owes his parents (A) with the number of weeks (n).</a:t>
            </a:r>
          </a:p>
          <a:p>
            <a:r>
              <a:rPr lang="en-AU" sz="2400" dirty="0" smtClean="0"/>
              <a:t>c) Find the amount owed when n = 0, and the number of weeks </a:t>
            </a:r>
            <a:r>
              <a:rPr lang="en-AU" sz="2400" dirty="0" err="1" smtClean="0"/>
              <a:t>Darrio</a:t>
            </a:r>
            <a:r>
              <a:rPr lang="en-AU" sz="2400" dirty="0" smtClean="0"/>
              <a:t> will take to repay his parents.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93040" y="2912258"/>
              <a:ext cx="4276720" cy="3455022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680" y="2894617"/>
                <a:ext cx="4321719" cy="34949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11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08520"/>
            <a:ext cx="11905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Cambridge Ex 2D</a:t>
            </a:r>
            <a:endParaRPr lang="en-AU" sz="3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3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Image result for graphing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EBEE264-396E-4E54-8000-6F24F770F99A}"/>
              </a:ext>
            </a:extLst>
          </p:cNvPr>
          <p:cNvSpPr txBox="1"/>
          <p:nvPr/>
        </p:nvSpPr>
        <p:spPr>
          <a:xfrm>
            <a:off x="0" y="7937"/>
            <a:ext cx="3895468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smtClean="0"/>
              <a:t>Independent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58466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0" y="876300"/>
            <a:ext cx="8269288" cy="228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 will </a:t>
            </a:r>
            <a:r>
              <a:rPr lang="en-AU" dirty="0" smtClean="0"/>
              <a:t>sketch linear graphs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3879850"/>
            <a:ext cx="10932160" cy="2498725"/>
          </a:xfrm>
        </p:spPr>
        <p:txBody>
          <a:bodyPr>
            <a:normAutofit/>
          </a:bodyPr>
          <a:lstStyle/>
          <a:p>
            <a:r>
              <a:rPr lang="en-AU" dirty="0"/>
              <a:t>I will be able to </a:t>
            </a:r>
            <a:r>
              <a:rPr lang="en-AU" dirty="0" smtClean="0"/>
              <a:t>sketch graphs using the y-intercept and gradient</a:t>
            </a:r>
            <a:endParaRPr lang="en-AU" dirty="0"/>
          </a:p>
          <a:p>
            <a:r>
              <a:rPr lang="en-AU" dirty="0"/>
              <a:t>I will be able to sketch graphs using the </a:t>
            </a:r>
            <a:r>
              <a:rPr lang="en-AU" dirty="0" smtClean="0"/>
              <a:t>x – and y-intercept </a:t>
            </a:r>
          </a:p>
          <a:p>
            <a:r>
              <a:rPr lang="en-AU" dirty="0" smtClean="0"/>
              <a:t>I will be able to sketch graphs using the y-intercept and one point</a:t>
            </a:r>
            <a:endParaRPr lang="en-AU" dirty="0"/>
          </a:p>
        </p:txBody>
      </p:sp>
      <p:sp>
        <p:nvSpPr>
          <p:cNvPr id="22" name="Rectangle 21"/>
          <p:cNvSpPr/>
          <p:nvPr/>
        </p:nvSpPr>
        <p:spPr>
          <a:xfrm>
            <a:off x="10587316" y="5755457"/>
            <a:ext cx="1492623" cy="980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5304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Learning Objective</a:t>
            </a:r>
            <a:endParaRPr lang="en-AU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2577525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Success Criteria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35185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4813" y="1734753"/>
                <a:ext cx="996566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3200" dirty="0" smtClean="0"/>
                  <a:t>Previously, we learn how to plot the line </a:t>
                </a: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 + 2</m:t>
                    </m:r>
                  </m:oMath>
                </a14:m>
                <a:r>
                  <a:rPr lang="en-GB" sz="3200" dirty="0" smtClean="0"/>
                  <a:t>, using a </a:t>
                </a:r>
                <a:r>
                  <a:rPr lang="en-GB" sz="3200" b="1" dirty="0" smtClean="0">
                    <a:solidFill>
                      <a:srgbClr val="FF0000"/>
                    </a:solidFill>
                  </a:rPr>
                  <a:t>table of values</a:t>
                </a:r>
              </a:p>
              <a:p>
                <a:endParaRPr lang="en-GB" b="1" dirty="0">
                  <a:solidFill>
                    <a:srgbClr val="FF0000"/>
                  </a:solidFill>
                </a:endParaRPr>
              </a:p>
              <a:p>
                <a:r>
                  <a:rPr lang="en-GB" sz="3200" dirty="0" smtClean="0"/>
                  <a:t>To find </a:t>
                </a: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3200" dirty="0" smtClean="0"/>
                  <a:t>, we </a:t>
                </a:r>
                <a:r>
                  <a:rPr lang="en-GB" sz="3200" b="1" dirty="0" smtClean="0">
                    <a:solidFill>
                      <a:srgbClr val="FF0000"/>
                    </a:solidFill>
                  </a:rPr>
                  <a:t>substitute</a:t>
                </a:r>
                <a:r>
                  <a:rPr lang="en-GB" sz="3200" dirty="0" smtClean="0"/>
                  <a:t> in different values of </a:t>
                </a: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813" y="1734753"/>
                <a:ext cx="9965667" cy="4351338"/>
              </a:xfrm>
              <a:blipFill rotWithShape="0">
                <a:blip r:embed="rId2"/>
                <a:stretch>
                  <a:fillRect l="-1590" t="-28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-6605"/>
            <a:ext cx="481321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Activating Prior Knowledge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09478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196385"/>
                  </p:ext>
                </p:extLst>
              </p:nvPr>
            </p:nvGraphicFramePr>
            <p:xfrm>
              <a:off x="2971800" y="2880360"/>
              <a:ext cx="6096000" cy="103632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8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GB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 smtClean="0"/>
                            <a:t>-2</a:t>
                          </a:r>
                          <a:endParaRPr lang="en-GB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 smtClean="0"/>
                            <a:t>-1</a:t>
                          </a:r>
                          <a:endParaRPr lang="en-GB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 smtClean="0"/>
                            <a:t>0</a:t>
                          </a:r>
                          <a:endParaRPr lang="en-GB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 smtClean="0"/>
                            <a:t>1</a:t>
                          </a:r>
                          <a:endParaRPr lang="en-GB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 smtClean="0"/>
                            <a:t>2</a:t>
                          </a:r>
                          <a:endParaRPr lang="en-GB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800" b="1" i="1" dirty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GB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196385"/>
                  </p:ext>
                </p:extLst>
              </p:nvPr>
            </p:nvGraphicFramePr>
            <p:xfrm>
              <a:off x="2971800" y="2880360"/>
              <a:ext cx="6096000" cy="103632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016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4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99" t="-10465" r="-501198" b="-1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 smtClean="0"/>
                            <a:t>-2</a:t>
                          </a:r>
                          <a:endParaRPr lang="en-GB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 smtClean="0"/>
                            <a:t>-1</a:t>
                          </a:r>
                          <a:endParaRPr lang="en-GB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 smtClean="0"/>
                            <a:t>0</a:t>
                          </a:r>
                          <a:endParaRPr lang="en-GB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 smtClean="0"/>
                            <a:t>1</a:t>
                          </a:r>
                          <a:endParaRPr lang="en-GB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 smtClean="0"/>
                            <a:t>2</a:t>
                          </a:r>
                          <a:endParaRPr lang="en-GB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99" t="-111765" r="-501198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4003576" y="3400192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11688" y="3400192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9800" y="3400192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7912" y="3400192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36024" y="3400192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-6605"/>
            <a:ext cx="481321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Activating Prior 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79378" y="2193298"/>
                <a:ext cx="38241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/>
                  <a:t>For the line </a:t>
                </a:r>
                <a14:m>
                  <m:oMath xmlns:m="http://schemas.openxmlformats.org/officeDocument/2006/math"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AU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AU" sz="28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78" y="2193298"/>
                <a:ext cx="3824198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185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86203"/>
                <a:ext cx="11887938" cy="134064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sz="3200" dirty="0" smtClean="0"/>
                  <a:t>Previously, we learn how to plot the line </a:t>
                </a: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 + 2</m:t>
                    </m:r>
                  </m:oMath>
                </a14:m>
                <a:r>
                  <a:rPr lang="en-GB" sz="3200" dirty="0" smtClean="0"/>
                  <a:t>, using a </a:t>
                </a:r>
                <a:r>
                  <a:rPr lang="en-GB" sz="3200" b="1" dirty="0" smtClean="0">
                    <a:solidFill>
                      <a:srgbClr val="FF0000"/>
                    </a:solidFill>
                  </a:rPr>
                  <a:t>table of values</a:t>
                </a:r>
              </a:p>
              <a:p>
                <a:endParaRPr lang="en-GB" b="1" dirty="0">
                  <a:solidFill>
                    <a:srgbClr val="FF0000"/>
                  </a:solidFill>
                </a:endParaRPr>
              </a:p>
              <a:p>
                <a:r>
                  <a:rPr lang="en-GB" sz="3200" dirty="0" smtClean="0"/>
                  <a:t>To find </a:t>
                </a: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3200" dirty="0" smtClean="0"/>
                  <a:t>, we </a:t>
                </a:r>
                <a:r>
                  <a:rPr lang="en-GB" sz="3200" b="1" dirty="0" smtClean="0">
                    <a:solidFill>
                      <a:srgbClr val="FF0000"/>
                    </a:solidFill>
                  </a:rPr>
                  <a:t>substitute</a:t>
                </a:r>
                <a:r>
                  <a:rPr lang="en-GB" sz="3200" dirty="0" smtClean="0"/>
                  <a:t> in different values of </a:t>
                </a: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6203"/>
                <a:ext cx="11887938" cy="1340642"/>
              </a:xfrm>
              <a:blipFill rotWithShape="0">
                <a:blip r:embed="rId4"/>
                <a:stretch>
                  <a:fillRect l="-974" t="-9589" b="-95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61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531356" y="12959"/>
            <a:ext cx="9144000" cy="6858001"/>
            <a:chOff x="0" y="0"/>
            <a:chExt cx="9144000" cy="6858001"/>
          </a:xfrm>
        </p:grpSpPr>
        <p:pic>
          <p:nvPicPr>
            <p:cNvPr id="33" name="Picture 2" descr="http://people.rit.edu/andpph/misc/graph-paper-v-7x9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600" cy="5181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people.rit.edu/andpph/misc/graph-paper-v-7x9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4745" y="0"/>
              <a:ext cx="4038600" cy="5181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people.rit.edu/andpph/misc/graph-paper-v-7x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868"/>
            <a:stretch/>
          </p:blipFill>
          <p:spPr bwMode="auto">
            <a:xfrm>
              <a:off x="8048242" y="0"/>
              <a:ext cx="1095758" cy="5181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://people.rit.edu/andpph/misc/graph-paper-v-7x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380"/>
            <a:stretch/>
          </p:blipFill>
          <p:spPr bwMode="auto">
            <a:xfrm>
              <a:off x="0" y="5167747"/>
              <a:ext cx="4038600" cy="1690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http://people.rit.edu/andpph/misc/graph-paper-v-7x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380"/>
            <a:stretch/>
          </p:blipFill>
          <p:spPr bwMode="auto">
            <a:xfrm>
              <a:off x="4024745" y="5167747"/>
              <a:ext cx="4038600" cy="1690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http://people.rit.edu/andpph/misc/graph-paper-v-7x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868" b="67380"/>
            <a:stretch/>
          </p:blipFill>
          <p:spPr bwMode="auto">
            <a:xfrm>
              <a:off x="8048242" y="5167746"/>
              <a:ext cx="1095758" cy="1690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Arrow Connector 3"/>
          <p:cNvCxnSpPr/>
          <p:nvPr/>
        </p:nvCxnSpPr>
        <p:spPr>
          <a:xfrm flipV="1">
            <a:off x="4983565" y="251520"/>
            <a:ext cx="0" cy="641784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926514" y="3441960"/>
            <a:ext cx="6329727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00138" y="3401856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16953" y="5021703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-3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6953" y="4364380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-2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16953" y="3789040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05470" y="3399504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16953" y="2658780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16953" y="2082716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16953" y="1522150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28639" y="-36512"/>
            <a:ext cx="531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/>
              <a:t>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30808" y="6052284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-5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30808" y="5435932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-4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39023" y="956102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36827" y="395536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03512" y="3418602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/>
              <a:t>-5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7780" y="3419510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/>
              <a:t>-4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63844" y="3419510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/>
              <a:t>-3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56496" y="3419510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/>
              <a:t>-2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8705" y="3419510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/>
              <a:t>-1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35960" y="3419510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/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34083" y="3429000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/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10147" y="3419510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/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53035" y="3419510"/>
            <a:ext cx="53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/>
              <a:t>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56022" y="3212977"/>
            <a:ext cx="33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30497" y="2642738"/>
            <a:ext cx="33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040216" y="3229608"/>
            <a:ext cx="531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799856" y="2060849"/>
            <a:ext cx="33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61172" y="1499533"/>
            <a:ext cx="33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937236" y="923469"/>
            <a:ext cx="33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808577"/>
                  </p:ext>
                </p:extLst>
              </p:nvPr>
            </p:nvGraphicFramePr>
            <p:xfrm>
              <a:off x="5735960" y="2060848"/>
              <a:ext cx="4824538" cy="1112520"/>
            </p:xfrm>
            <a:graphic>
              <a:graphicData uri="http://schemas.openxmlformats.org/drawingml/2006/table">
                <a:tbl>
                  <a:tblPr firstRow="1" bandRow="1">
                    <a:tableStyleId>{327F97BB-C833-4FB7-BDE5-3F7075034690}</a:tableStyleId>
                  </a:tblPr>
                  <a:tblGrid>
                    <a:gridCol w="156653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66571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8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 smtClean="0"/>
                            <a:t>-2</a:t>
                          </a:r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 smtClean="0"/>
                            <a:t>-1</a:t>
                          </a:r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 smtClean="0"/>
                            <a:t>0</a:t>
                          </a:r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 smtClean="0"/>
                            <a:t>1</a:t>
                          </a:r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 smtClean="0"/>
                            <a:t>2</a:t>
                          </a:r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800" b="1" i="1" dirty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 smtClean="0"/>
                            <a:t>Co-ordinates</a:t>
                          </a:r>
                          <a:endParaRPr lang="en-GB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808577"/>
                  </p:ext>
                </p:extLst>
              </p:nvPr>
            </p:nvGraphicFramePr>
            <p:xfrm>
              <a:off x="5735960" y="2060848"/>
              <a:ext cx="4824538" cy="1112520"/>
            </p:xfrm>
            <a:graphic>
              <a:graphicData uri="http://schemas.openxmlformats.org/drawingml/2006/table">
                <a:tbl>
                  <a:tblPr firstRow="1" bandRow="1">
                    <a:tableStyleId>{327F97BB-C833-4FB7-BDE5-3F7075034690}</a:tableStyleId>
                  </a:tblPr>
                  <a:tblGrid>
                    <a:gridCol w="156653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6571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91" t="-13115" r="-21284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 smtClean="0"/>
                            <a:t>-2</a:t>
                          </a:r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 smtClean="0"/>
                            <a:t>-1</a:t>
                          </a:r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 smtClean="0"/>
                            <a:t>0</a:t>
                          </a:r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 smtClean="0"/>
                            <a:t>1</a:t>
                          </a:r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 smtClean="0"/>
                            <a:t>2</a:t>
                          </a:r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91" t="-113115" r="-21284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 smtClean="0"/>
                            <a:t>Co-ordinates</a:t>
                          </a:r>
                          <a:endParaRPr lang="en-GB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TextBox 46"/>
          <p:cNvSpPr txBox="1"/>
          <p:nvPr/>
        </p:nvSpPr>
        <p:spPr>
          <a:xfrm>
            <a:off x="7392147" y="2434704"/>
            <a:ext cx="4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112137" y="2440319"/>
            <a:ext cx="4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722645" y="2451103"/>
            <a:ext cx="4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367695" y="2440319"/>
            <a:ext cx="4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985712" y="2451103"/>
            <a:ext cx="4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32093" y="2811287"/>
            <a:ext cx="74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(-2, 0)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9634" y="2820435"/>
            <a:ext cx="74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(-1, 1)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573771" y="2811287"/>
            <a:ext cx="74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(0, 2)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218821" y="2809651"/>
            <a:ext cx="74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(1, 3)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892855" y="2810133"/>
            <a:ext cx="74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(2, 4)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2079588" y="1"/>
            <a:ext cx="5168540" cy="518160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7032104" y="44625"/>
                <a:ext cx="23401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04" y="44625"/>
                <a:ext cx="234015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0" y="-97477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243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3" grpId="0"/>
      <p:bldP spid="44" grpId="0"/>
      <p:bldP spid="45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53426"/>
            <a:ext cx="94085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/>
              <a:t>Knowing the value of the gradient and y-intercept, allows us to easily graph a line without needing to plot many points</a:t>
            </a:r>
          </a:p>
          <a:p>
            <a:endParaRPr lang="en-AU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3200" b="1" dirty="0" smtClean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071FAA3-C029-4C42-9F5A-D80968D531A2}"/>
              </a:ext>
            </a:extLst>
          </p:cNvPr>
          <p:cNvSpPr/>
          <p:nvPr/>
        </p:nvSpPr>
        <p:spPr>
          <a:xfrm>
            <a:off x="9612147" y="191251"/>
            <a:ext cx="2488228" cy="936076"/>
          </a:xfrm>
          <a:prstGeom prst="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 smtClean="0">
              <a:solidFill>
                <a:schemeClr val="tx1"/>
              </a:solidFill>
            </a:endParaRPr>
          </a:p>
          <a:p>
            <a:pPr algn="ctr"/>
            <a:r>
              <a:rPr lang="en-AU" sz="1600" dirty="0" smtClean="0">
                <a:solidFill>
                  <a:schemeClr val="tx1"/>
                </a:solidFill>
              </a:rPr>
              <a:t>What does knowing the value of the gradient and y-intercept help us with?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-29297" y="23269"/>
            <a:ext cx="3468359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smtClean="0"/>
              <a:t>Lesson Importance</a:t>
            </a:r>
            <a:endParaRPr lang="en-AU" sz="3200" dirty="0"/>
          </a:p>
        </p:txBody>
      </p:sp>
      <p:pic>
        <p:nvPicPr>
          <p:cNvPr id="1026" name="Picture 2" descr="Image result for lesson importance of sketching using gradient and y-interce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8" y="2749965"/>
            <a:ext cx="5267520" cy="405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43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-25599" y="721143"/>
            <a:ext cx="1212202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/>
              <a:t>A linear equation can be written in two forms:</a:t>
            </a:r>
          </a:p>
          <a:p>
            <a:endParaRPr lang="en-AU" sz="3200" b="1" dirty="0"/>
          </a:p>
          <a:p>
            <a:r>
              <a:rPr lang="en-AU" sz="3200" b="1" dirty="0" smtClean="0"/>
              <a:t>The </a:t>
            </a:r>
            <a:r>
              <a:rPr lang="en-AU" sz="3200" b="1" dirty="0" smtClean="0">
                <a:solidFill>
                  <a:srgbClr val="FF0000"/>
                </a:solidFill>
              </a:rPr>
              <a:t>gradient-intercept form </a:t>
            </a:r>
            <a:r>
              <a:rPr lang="en-AU" sz="3200" b="1" dirty="0" smtClean="0"/>
              <a:t>where m = gradient &amp; b = y-intercept: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b="1" dirty="0" smtClean="0"/>
              <a:t>y = mx + 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b="1" dirty="0"/>
              <a:t>y</a:t>
            </a:r>
            <a:r>
              <a:rPr lang="en-AU" sz="3200" b="1" dirty="0" smtClean="0"/>
              <a:t> = 3x – 2  </a:t>
            </a:r>
            <a:r>
              <a:rPr lang="en-AU" sz="3200" b="1" dirty="0" smtClean="0">
                <a:solidFill>
                  <a:srgbClr val="00B050"/>
                </a:solidFill>
              </a:rPr>
              <a:t>(gradient = m = 3 and y-intercept = -2)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b="1" dirty="0"/>
              <a:t>y</a:t>
            </a:r>
            <a:r>
              <a:rPr lang="en-AU" sz="3200" b="1" dirty="0" smtClean="0"/>
              <a:t> = 4x + 7  </a:t>
            </a:r>
            <a:r>
              <a:rPr lang="en-AU" sz="3200" b="1" dirty="0" smtClean="0">
                <a:solidFill>
                  <a:srgbClr val="00B050"/>
                </a:solidFill>
              </a:rPr>
              <a:t>(gradient = m </a:t>
            </a:r>
            <a:r>
              <a:rPr lang="en-AU" sz="3200" b="1" dirty="0">
                <a:solidFill>
                  <a:srgbClr val="00B050"/>
                </a:solidFill>
              </a:rPr>
              <a:t>= </a:t>
            </a:r>
            <a:r>
              <a:rPr lang="en-AU" sz="3200" b="1" dirty="0" smtClean="0">
                <a:solidFill>
                  <a:srgbClr val="00B050"/>
                </a:solidFill>
              </a:rPr>
              <a:t>4 </a:t>
            </a:r>
            <a:r>
              <a:rPr lang="en-AU" sz="3200" b="1" dirty="0">
                <a:solidFill>
                  <a:srgbClr val="00B050"/>
                </a:solidFill>
              </a:rPr>
              <a:t>and </a:t>
            </a:r>
            <a:r>
              <a:rPr lang="en-AU" sz="3200" b="1" dirty="0" smtClean="0">
                <a:solidFill>
                  <a:srgbClr val="00B050"/>
                </a:solidFill>
              </a:rPr>
              <a:t>y-intercept </a:t>
            </a:r>
            <a:r>
              <a:rPr lang="en-AU" sz="3200" b="1" dirty="0">
                <a:solidFill>
                  <a:srgbClr val="00B050"/>
                </a:solidFill>
              </a:rPr>
              <a:t>= 7</a:t>
            </a:r>
            <a:r>
              <a:rPr lang="en-AU" sz="3200" b="1" dirty="0" smtClean="0">
                <a:solidFill>
                  <a:srgbClr val="00B050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3200" b="1" dirty="0"/>
          </a:p>
          <a:p>
            <a:r>
              <a:rPr lang="en-AU" sz="3200" b="1" dirty="0" smtClean="0"/>
              <a:t>The </a:t>
            </a:r>
            <a:r>
              <a:rPr lang="en-AU" sz="3200" b="1" dirty="0" smtClean="0">
                <a:solidFill>
                  <a:srgbClr val="FF0000"/>
                </a:solidFill>
              </a:rPr>
              <a:t>general form </a:t>
            </a:r>
            <a:r>
              <a:rPr lang="en-AU" sz="3200" b="1" dirty="0" smtClean="0"/>
              <a:t>where all terms are moved to the left and equated to zero: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b="1" dirty="0" smtClean="0"/>
              <a:t>y – mx – b = 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b="1" dirty="0" smtClean="0"/>
              <a:t>y – 3x + 2 = 0 </a:t>
            </a:r>
            <a:r>
              <a:rPr lang="en-AU" sz="3200" b="1" dirty="0" smtClean="0">
                <a:solidFill>
                  <a:srgbClr val="00B050"/>
                </a:solidFill>
              </a:rPr>
              <a:t>(in gradient intercept form will be y = 3x - 2)</a:t>
            </a:r>
            <a:endParaRPr lang="en-AU" sz="3200" b="1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b="1" dirty="0" smtClean="0"/>
              <a:t>y – 4x – 7 = 0 </a:t>
            </a:r>
            <a:r>
              <a:rPr lang="en-AU" sz="3200" b="1" dirty="0">
                <a:solidFill>
                  <a:srgbClr val="00B050"/>
                </a:solidFill>
              </a:rPr>
              <a:t>(in gradient intercept form will be y = </a:t>
            </a:r>
            <a:r>
              <a:rPr lang="en-AU" sz="3200" b="1" dirty="0" smtClean="0">
                <a:solidFill>
                  <a:srgbClr val="00B050"/>
                </a:solidFill>
              </a:rPr>
              <a:t>4x +7)</a:t>
            </a:r>
            <a:endParaRPr lang="en-AU" sz="3200" b="1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3200" b="1" dirty="0" smtClean="0"/>
          </a:p>
          <a:p>
            <a:endParaRPr lang="en-AU" sz="3200" b="1" dirty="0"/>
          </a:p>
          <a:p>
            <a:r>
              <a:rPr lang="en-AU" sz="32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25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34344" y="743861"/>
            <a:ext cx="12122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/>
              <a:t>Express -3x + y + 7 = 0 in the gradient-intercept form:</a:t>
            </a:r>
            <a:endParaRPr lang="en-AU" sz="3200" b="1" dirty="0"/>
          </a:p>
          <a:p>
            <a:r>
              <a:rPr lang="en-AU" sz="3200" b="1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7116" y="4357488"/>
            <a:ext cx="12122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/>
              <a:t>Express y = 5x – 7 in the general form: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021" y="3468739"/>
            <a:ext cx="12122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>
                <a:solidFill>
                  <a:srgbClr val="00B050"/>
                </a:solidFill>
              </a:rPr>
              <a:t> -3x + y + 7 = 0 in the gradient-intercept form will be y = 3x - 7</a:t>
            </a:r>
            <a:r>
              <a:rPr lang="en-AU" sz="3200" b="1" dirty="0" smtClean="0"/>
              <a:t> </a:t>
            </a:r>
            <a:endParaRPr lang="en-AU" sz="3200" b="1" dirty="0"/>
          </a:p>
          <a:p>
            <a:r>
              <a:rPr lang="en-AU" sz="3200" b="1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7116" y="6255996"/>
            <a:ext cx="12122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>
                <a:solidFill>
                  <a:srgbClr val="00B050"/>
                </a:solidFill>
              </a:rPr>
              <a:t>y = 5x – 7 in the general form will be y – 5x + 7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1114" y="1324616"/>
                <a:ext cx="522687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sz="3200" b="1" i="1" smtClean="0"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AU" sz="3200" b="1" dirty="0" smtClean="0"/>
              </a:p>
              <a:p>
                <a:pPr algn="ctr"/>
                <a:endParaRPr lang="en-AU" sz="3200" b="1" dirty="0" smtClean="0"/>
              </a:p>
              <a:p>
                <a:pPr algn="ctr"/>
                <a:r>
                  <a:rPr lang="en-AU" sz="3200" b="1" dirty="0" smtClean="0"/>
                  <a:t>		</a:t>
                </a:r>
                <a14:m>
                  <m:oMath xmlns:m="http://schemas.openxmlformats.org/officeDocument/2006/math">
                    <m:r>
                      <a:rPr lang="en-AU" sz="3200" b="1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AU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3200" b="1" i="1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AU" sz="3200" b="1" dirty="0" smtClean="0"/>
                  <a:t>		</a:t>
                </a:r>
              </a:p>
              <a:p>
                <a:endParaRPr lang="en-AU" sz="3200" b="1" dirty="0"/>
              </a:p>
              <a:p>
                <a:r>
                  <a:rPr lang="en-AU" sz="3200" b="1" dirty="0" smtClean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4" y="1324616"/>
                <a:ext cx="5226870" cy="30469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828561" y="1439926"/>
            <a:ext cx="3687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i="1" dirty="0" smtClean="0">
                <a:solidFill>
                  <a:srgbClr val="00B050"/>
                </a:solidFill>
              </a:rPr>
              <a:t> </a:t>
            </a:r>
            <a:r>
              <a:rPr lang="en-AU" sz="2000" b="1" i="1" dirty="0" smtClean="0"/>
              <a:t> </a:t>
            </a:r>
            <a:r>
              <a:rPr lang="en-AU" sz="2000" b="1" i="1" dirty="0" smtClean="0">
                <a:solidFill>
                  <a:srgbClr val="FF0000"/>
                </a:solidFill>
              </a:rPr>
              <a:t>-7 from both sides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28560" y="2367470"/>
            <a:ext cx="3687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i="1" dirty="0" smtClean="0">
                <a:solidFill>
                  <a:srgbClr val="00B050"/>
                </a:solidFill>
              </a:rPr>
              <a:t> </a:t>
            </a:r>
            <a:r>
              <a:rPr lang="en-AU" sz="2000" b="1" i="1" dirty="0" smtClean="0"/>
              <a:t> </a:t>
            </a:r>
            <a:r>
              <a:rPr lang="en-AU" sz="2000" b="1" i="1" dirty="0">
                <a:solidFill>
                  <a:srgbClr val="FF0000"/>
                </a:solidFill>
              </a:rPr>
              <a:t>+</a:t>
            </a:r>
            <a:r>
              <a:rPr lang="en-AU" sz="2000" b="1" i="1" dirty="0" smtClean="0">
                <a:solidFill>
                  <a:srgbClr val="FF0000"/>
                </a:solidFill>
              </a:rPr>
              <a:t>3x to both sides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37922" y="4376872"/>
                <a:ext cx="522687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AU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sz="3200" b="1" i="1" smtClean="0"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AU" sz="3200" b="1" dirty="0" smtClean="0"/>
              </a:p>
              <a:p>
                <a:pPr algn="ctr"/>
                <a:endParaRPr lang="en-AU" sz="3200" b="1" dirty="0"/>
              </a:p>
              <a:p>
                <a:pPr algn="ctr"/>
                <a14:m>
                  <m:oMath xmlns:m="http://schemas.openxmlformats.org/officeDocument/2006/math">
                    <m:r>
                      <a:rPr lang="en-AU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AU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32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AU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AU" sz="3200" b="1" dirty="0" smtClean="0"/>
                  <a:t>	</a:t>
                </a:r>
                <a:endParaRPr lang="en-AU" sz="3200" b="1" dirty="0"/>
              </a:p>
              <a:p>
                <a:r>
                  <a:rPr lang="en-AU" sz="3200" b="1" dirty="0" smtClean="0"/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922" y="4376872"/>
                <a:ext cx="5226870" cy="20621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9779821" y="4449820"/>
            <a:ext cx="3687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i="1" dirty="0" smtClean="0">
                <a:solidFill>
                  <a:srgbClr val="00B050"/>
                </a:solidFill>
              </a:rPr>
              <a:t> </a:t>
            </a:r>
            <a:r>
              <a:rPr lang="en-AU" sz="2000" b="1" i="1" dirty="0" smtClean="0"/>
              <a:t> </a:t>
            </a:r>
            <a:r>
              <a:rPr lang="en-AU" sz="2000" b="1" i="1" dirty="0" smtClean="0">
                <a:solidFill>
                  <a:srgbClr val="FF0000"/>
                </a:solidFill>
              </a:rPr>
              <a:t>-5x from both sides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43418" y="5407923"/>
            <a:ext cx="3687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i="1" dirty="0" smtClean="0">
                <a:solidFill>
                  <a:srgbClr val="00B050"/>
                </a:solidFill>
              </a:rPr>
              <a:t> </a:t>
            </a:r>
            <a:r>
              <a:rPr lang="en-AU" sz="2000" b="1" i="1" dirty="0" smtClean="0"/>
              <a:t> </a:t>
            </a:r>
            <a:r>
              <a:rPr lang="en-AU" sz="2000" b="1" i="1" dirty="0" smtClean="0">
                <a:solidFill>
                  <a:srgbClr val="FF0000"/>
                </a:solidFill>
              </a:rPr>
              <a:t>+7 to both sides</a:t>
            </a:r>
          </a:p>
        </p:txBody>
      </p:sp>
    </p:spTree>
    <p:extLst>
      <p:ext uri="{BB962C8B-B14F-4D97-AF65-F5344CB8AC3E}">
        <p14:creationId xmlns:p14="http://schemas.microsoft.com/office/powerpoint/2010/main" val="110941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34344" y="743861"/>
            <a:ext cx="12122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/>
              <a:t>State the gradient and y-intercept of the following linear equations:</a:t>
            </a:r>
            <a:endParaRPr lang="en-AU" sz="3200" b="1" dirty="0"/>
          </a:p>
          <a:p>
            <a:r>
              <a:rPr lang="en-AU" sz="3200" b="1" dirty="0" smtClean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39390" y="1500004"/>
            <a:ext cx="3148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 smtClean="0"/>
              <a:t> 2y = 6x - 4</a:t>
            </a:r>
            <a:endParaRPr lang="en-AU" sz="4000" b="1" dirty="0"/>
          </a:p>
          <a:p>
            <a:r>
              <a:rPr lang="en-AU" sz="3200" b="1" dirty="0" smtClean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6914" y="2586029"/>
            <a:ext cx="12122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In the equation 2y = 5x - 4, we need to arrange it into the gradient-intercept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2524" y="5781374"/>
                <a:ext cx="121220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/>
                  <a:t>In the equation y = </a:t>
                </a:r>
                <a14:m>
                  <m:oMath xmlns:m="http://schemas.openxmlformats.org/officeDocument/2006/math">
                    <m:r>
                      <a:rPr lang="en-AU" sz="28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AU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sz="28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AU" sz="2800" b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en-AU" sz="2800" b="1" dirty="0" smtClean="0">
                    <a:solidFill>
                      <a:srgbClr val="0070C0"/>
                    </a:solidFill>
                  </a:rPr>
                  <a:t>the gradient is 3 </a:t>
                </a:r>
                <a:r>
                  <a:rPr lang="en-AU" sz="2800" b="1" dirty="0" smtClean="0"/>
                  <a:t>and the </a:t>
                </a:r>
                <a:r>
                  <a:rPr lang="en-AU" sz="2800" b="1" dirty="0" smtClean="0">
                    <a:solidFill>
                      <a:srgbClr val="FF0000"/>
                    </a:solidFill>
                  </a:rPr>
                  <a:t>y-intercept is -2 or (0,-2)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4" y="5781374"/>
                <a:ext cx="12122024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056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 descr="Image result for y = mx + 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t="15570" r="50977" b="48744"/>
          <a:stretch/>
        </p:blipFill>
        <p:spPr bwMode="auto">
          <a:xfrm>
            <a:off x="8074312" y="3248349"/>
            <a:ext cx="4020482" cy="1456963"/>
          </a:xfrm>
          <a:prstGeom prst="rect">
            <a:avLst/>
          </a:prstGeom>
          <a:noFill/>
          <a:ln>
            <a:solidFill>
              <a:srgbClr val="00140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20544" y="3650039"/>
                <a:ext cx="23786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AU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AU" sz="28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544" y="3650039"/>
                <a:ext cx="237864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168799" y="3725828"/>
            <a:ext cx="3535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rgbClr val="FF0000"/>
                </a:solidFill>
              </a:rPr>
              <a:t>Divide both sides by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51057" y="4420639"/>
                <a:ext cx="23786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AU" sz="28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057" y="4420639"/>
                <a:ext cx="237864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65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9" grpId="0"/>
      <p:bldP spid="11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1261</Words>
  <Application>Microsoft Office PowerPoint</Application>
  <PresentationFormat>Widescreen</PresentationFormat>
  <Paragraphs>209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TAN Mei Yi [Harrisdale Senior High School]</cp:lastModifiedBy>
  <cp:revision>113</cp:revision>
  <dcterms:created xsi:type="dcterms:W3CDTF">2019-06-22T07:28:13Z</dcterms:created>
  <dcterms:modified xsi:type="dcterms:W3CDTF">2022-02-08T02:37:01Z</dcterms:modified>
</cp:coreProperties>
</file>